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24" r:id="rId2"/>
    <p:sldMasterId id="2147483854" r:id="rId3"/>
    <p:sldMasterId id="2147483867" r:id="rId4"/>
  </p:sldMasterIdLst>
  <p:notesMasterIdLst>
    <p:notesMasterId r:id="rId65"/>
  </p:notesMasterIdLst>
  <p:sldIdLst>
    <p:sldId id="357" r:id="rId5"/>
    <p:sldId id="438" r:id="rId6"/>
    <p:sldId id="257" r:id="rId7"/>
    <p:sldId id="439" r:id="rId8"/>
    <p:sldId id="445" r:id="rId9"/>
    <p:sldId id="446" r:id="rId10"/>
    <p:sldId id="449" r:id="rId11"/>
    <p:sldId id="448" r:id="rId12"/>
    <p:sldId id="447" r:id="rId13"/>
    <p:sldId id="450" r:id="rId14"/>
    <p:sldId id="452" r:id="rId15"/>
    <p:sldId id="455" r:id="rId16"/>
    <p:sldId id="454" r:id="rId17"/>
    <p:sldId id="453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86" r:id="rId37"/>
    <p:sldId id="475" r:id="rId38"/>
    <p:sldId id="476" r:id="rId39"/>
    <p:sldId id="477" r:id="rId40"/>
    <p:sldId id="478" r:id="rId41"/>
    <p:sldId id="484" r:id="rId42"/>
    <p:sldId id="483" r:id="rId43"/>
    <p:sldId id="482" r:id="rId44"/>
    <p:sldId id="481" r:id="rId45"/>
    <p:sldId id="480" r:id="rId46"/>
    <p:sldId id="479" r:id="rId47"/>
    <p:sldId id="485" r:id="rId48"/>
    <p:sldId id="487" r:id="rId49"/>
    <p:sldId id="488" r:id="rId50"/>
    <p:sldId id="489" r:id="rId51"/>
    <p:sldId id="490" r:id="rId52"/>
    <p:sldId id="499" r:id="rId53"/>
    <p:sldId id="498" r:id="rId54"/>
    <p:sldId id="497" r:id="rId55"/>
    <p:sldId id="496" r:id="rId56"/>
    <p:sldId id="495" r:id="rId57"/>
    <p:sldId id="494" r:id="rId58"/>
    <p:sldId id="493" r:id="rId59"/>
    <p:sldId id="492" r:id="rId60"/>
    <p:sldId id="491" r:id="rId61"/>
    <p:sldId id="500" r:id="rId62"/>
    <p:sldId id="315" r:id="rId63"/>
    <p:sldId id="501" r:id="rId64"/>
  </p:sldIdLst>
  <p:sldSz cx="24382413" cy="13716000"/>
  <p:notesSz cx="24382413" cy="13716000"/>
  <p:embeddedFontLst>
    <p:embeddedFont>
      <p:font typeface="Arial Unicode MS" panose="020B0604020202020204" pitchFamily="34" charset="-128"/>
      <p:regular r:id="rId66"/>
    </p:embeddedFont>
    <p:embeddedFont>
      <p:font typeface="Ubuntu Mono" panose="020B0509030602030204" pitchFamily="49" charset="0"/>
      <p:regular r:id="rId67"/>
      <p:bold r:id="rId68"/>
      <p:italic r:id="rId69"/>
      <p:boldItalic r:id="rId70"/>
    </p:embeddedFont>
    <p:embeddedFont>
      <p:font typeface="YS Geo Medium" pitchFamily="2" charset="77"/>
      <p:regular r:id="rId71"/>
    </p:embeddedFont>
    <p:embeddedFont>
      <p:font typeface="YS Geo Regular" pitchFamily="2" charset="77"/>
      <p:regular r:id="rId72"/>
    </p:embeddedFont>
    <p:embeddedFont>
      <p:font typeface="YS Text Wide" pitchFamily="2" charset="77"/>
      <p:regular r:id="rId73"/>
      <p:bold r:id="rId74"/>
    </p:embeddedFont>
  </p:embeddedFontLst>
  <p:defaultTextStyle>
    <a:defPPr>
      <a:defRPr lang="ru-RU"/>
    </a:defPPr>
    <a:lvl1pPr marL="0" algn="l" defTabSz="1828595">
      <a:defRPr sz="36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>
      <a:defRPr sz="36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>
      <a:defRPr sz="36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>
      <a:defRPr sz="36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>
      <a:defRPr sz="36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>
      <a:defRPr sz="36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>
      <a:defRPr sz="36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>
      <a:defRPr sz="36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>
      <a:defRPr sz="36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79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B1F"/>
    <a:srgbClr val="282828"/>
    <a:srgbClr val="28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23"/>
    <p:restoredTop sz="87611"/>
  </p:normalViewPr>
  <p:slideViewPr>
    <p:cSldViewPr snapToGrid="0">
      <p:cViewPr>
        <p:scale>
          <a:sx n="25" d="100"/>
          <a:sy n="25" d="100"/>
        </p:scale>
        <p:origin x="144" y="1184"/>
      </p:cViewPr>
      <p:guideLst>
        <p:guide pos="7679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4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3811250" y="0"/>
            <a:ext cx="10564813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C2D1E-8491-4549-A132-2C37D7A913F7}" type="datetimeFigureOut">
              <a:rPr lang="en-RU" smtClean="0"/>
              <a:t>21.10.2025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77200" y="1714500"/>
            <a:ext cx="8228013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438400" y="6600825"/>
            <a:ext cx="19505613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3811250" y="13028613"/>
            <a:ext cx="10564813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22DD4-9D09-124D-8FF0-1A0975683EC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1983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1 спике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 bwMode="auto">
          <a:xfrm>
            <a:off x="514228" y="492125"/>
            <a:ext cx="16683526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7467263" y="492125"/>
            <a:ext cx="6400922" cy="8792552"/>
          </a:xfrm>
          <a:prstGeom prst="roundRect">
            <a:avLst>
              <a:gd name="adj" fmla="val 5678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29" y="936424"/>
            <a:ext cx="15746825" cy="6589788"/>
          </a:xfrm>
        </p:spPr>
        <p:txBody>
          <a:bodyPr wrap="square">
            <a:normAutofit/>
          </a:bodyPr>
          <a:lstStyle>
            <a:lvl1pPr>
              <a:lnSpc>
                <a:spcPct val="80000"/>
              </a:lnSpc>
              <a:defRPr sz="96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29" y="7526212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29629" y="8264876"/>
            <a:ext cx="15746825" cy="492443"/>
          </a:xfrm>
        </p:spPr>
        <p:txBody>
          <a:bodyPr wrap="square">
            <a:spAutoFit/>
          </a:bodyPr>
          <a:lstStyle>
            <a:lvl1pPr>
              <a:defRPr sz="3200" b="0" i="0" spc="0">
                <a:solidFill>
                  <a:srgbClr val="60605E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A7CE72-F066-5E76-8092-2E8868130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ма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6" y="2672648"/>
            <a:ext cx="22394862" cy="1692393"/>
          </a:xfrm>
        </p:spPr>
        <p:txBody>
          <a:bodyPr wrap="square" anchor="t" anchorCtr="0">
            <a:spAutoFit/>
          </a:bodyPr>
          <a:lstStyle>
            <a:lvl1pPr algn="ctr">
              <a:defRPr sz="12000" b="1" i="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>
              <a:defRPr/>
            </a:pPr>
            <a:r>
              <a:rPr lang="ru-RU"/>
              <a:t>тема/выводы</a:t>
            </a:r>
            <a:endParaRPr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09A6680B-336C-8DAE-DCA3-2BE2AA261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9AF751D-E732-956A-3673-8BEEF8B984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F46895-05FC-028D-87F7-53E424654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выво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93776" y="2859075"/>
            <a:ext cx="22394862" cy="615553"/>
          </a:xfrm>
        </p:spPr>
        <p:txBody>
          <a:bodyPr wrap="square">
            <a:spAutoFit/>
          </a:bodyPr>
          <a:lstStyle>
            <a:lvl1pPr algn="ctr">
              <a:defRPr sz="40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выводы</a:t>
            </a:r>
            <a:endParaRPr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6" y="5854905"/>
            <a:ext cx="22394862" cy="3461147"/>
          </a:xfrm>
        </p:spPr>
        <p:txBody>
          <a:bodyPr wrap="square" anchor="t" anchorCtr="0">
            <a:spAutoFit/>
          </a:bodyPr>
          <a:lstStyle>
            <a:lvl1pPr algn="ctr">
              <a:defRPr sz="8800" b="1" i="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>
              <a:defRPr/>
            </a:pPr>
            <a:r>
              <a:rPr lang="ru-RU"/>
              <a:t>текст вывода</a:t>
            </a:r>
            <a:br>
              <a:rPr lang="ru-RU"/>
            </a:br>
            <a:r>
              <a:rPr lang="ru-RU"/>
              <a:t>в одну, две</a:t>
            </a:r>
            <a:br>
              <a:rPr lang="ru-RU"/>
            </a:br>
            <a:r>
              <a:rPr lang="ru-RU"/>
              <a:t>три строки</a:t>
            </a:r>
            <a:endParaRPr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92731FF-6FB0-5F5D-2965-5A7102070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646665" y="393869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782C9BD9-053B-3430-8B49-ABB5FB59A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9B9311-36D0-F68F-7A20-9781BB610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3877E4B0-E794-F827-331B-2870284769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ольшой текст тем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4" y="960798"/>
            <a:ext cx="22394863" cy="4544521"/>
          </a:xfrm>
        </p:spPr>
        <p:txBody>
          <a:bodyPr wrap="square" anchor="t" anchorCtr="0">
            <a:sp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большой текст </a:t>
            </a:r>
            <a:br>
              <a:rPr lang="ru-RU"/>
            </a:br>
            <a:r>
              <a:rPr lang="ru-RU"/>
              <a:t>вопроса/темы</a:t>
            </a:r>
            <a:br>
              <a:rPr lang="ru-RU"/>
            </a:br>
            <a:r>
              <a:rPr lang="ru-RU"/>
              <a:t>в три,</a:t>
            </a:r>
            <a:br>
              <a:rPr lang="ru-RU"/>
            </a:br>
            <a:r>
              <a:rPr lang="ru-RU"/>
              <a:t>четыре строки</a:t>
            </a:r>
            <a:endParaRPr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453EEA6B-BCE0-A773-5993-9D1C57BD6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B12B618-ED50-E791-4DF5-AEF5C51473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6709A7-D2D6-1A14-BCC9-3630D0135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темы с подзаголовко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211679F-D17D-2731-1469-43F566F02A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646665" y="833991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93775" y="1681508"/>
            <a:ext cx="22394863" cy="1846659"/>
          </a:xfrm>
        </p:spPr>
        <p:txBody>
          <a:bodyPr wrap="square" anchor="t" anchorCtr="0">
            <a:spAutoFit/>
          </a:bodyPr>
          <a:lstStyle>
            <a:lvl1pPr algn="ctr">
              <a:defRPr sz="120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6" y="3645835"/>
            <a:ext cx="22394862" cy="597863"/>
          </a:xfrm>
        </p:spPr>
        <p:txBody>
          <a:bodyPr wrap="square" anchor="t" anchorCtr="0">
            <a:spAutoFit/>
          </a:bodyPr>
          <a:lstStyle>
            <a:lvl1pPr algn="ctr">
              <a:defRPr sz="3200" b="1" i="0" spc="-15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>
              <a:defRPr/>
            </a:pPr>
            <a:r>
              <a:rPr lang="ru-RU"/>
              <a:t>подзаголовок разделительного слайда</a:t>
            </a:r>
            <a:endParaRPr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D633D3AA-1B6F-DECB-06FC-4B8843C11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F81D59A-DAA9-35F1-5049-DD40A03456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51EFB988-D01A-AB70-5DE8-9056D7DF0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ольшой заголовок темы с подзаголовко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93775" y="2033648"/>
            <a:ext cx="22394863" cy="4421531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80000"/>
              </a:lnSpc>
              <a:defRPr sz="88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название </a:t>
            </a:r>
            <a:endParaRPr lang="en-GB"/>
          </a:p>
          <a:p>
            <a:pPr lvl="0">
              <a:defRPr/>
            </a:pPr>
            <a:r>
              <a:rPr lang="ru-RU"/>
              <a:t>подраздела</a:t>
            </a:r>
            <a:br>
              <a:rPr lang="ru-RU"/>
            </a:br>
            <a:r>
              <a:rPr lang="ru-RU"/>
              <a:t>в одну, две</a:t>
            </a:r>
            <a:br>
              <a:rPr lang="ru-RU"/>
            </a:br>
            <a:r>
              <a:rPr lang="ru-RU"/>
              <a:t>три строки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9233" y="6469994"/>
            <a:ext cx="22394862" cy="597863"/>
          </a:xfrm>
        </p:spPr>
        <p:txBody>
          <a:bodyPr wrap="square" anchor="t" anchorCtr="0">
            <a:spAutoFit/>
          </a:bodyPr>
          <a:lstStyle>
            <a:lvl1pPr algn="ctr">
              <a:defRPr sz="3200" b="1" i="0" spc="-15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>
              <a:defRPr/>
            </a:pPr>
            <a:r>
              <a:rPr lang="ru-RU"/>
              <a:t>подзаголовок разделительного слайда</a:t>
            </a:r>
            <a:endParaRPr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3ACFA0F-A66E-8DED-B29A-6A0896B8F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646665" y="833991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1EF08975-969C-8174-D9C1-270B12EFC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9231A2D-4996-2120-3AF3-67618FFE3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6F5D0EEF-CF53-B1E3-3574-6380705E8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аздел вниз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6" y="8024365"/>
            <a:ext cx="22394862" cy="3461147"/>
          </a:xfrm>
        </p:spPr>
        <p:txBody>
          <a:bodyPr wrap="square" anchor="t" anchorCtr="0">
            <a:spAutoFit/>
          </a:bodyPr>
          <a:lstStyle>
            <a:lvl1pPr algn="ctr">
              <a:defRPr sz="8800" b="1" i="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>
              <a:defRPr/>
            </a:pPr>
            <a:r>
              <a:rPr lang="ru-RU"/>
              <a:t>название подраздела</a:t>
            </a:r>
            <a:br>
              <a:rPr lang="ru-RU"/>
            </a:br>
            <a:r>
              <a:rPr lang="ru-RU"/>
              <a:t>в одну, две</a:t>
            </a:r>
            <a:br>
              <a:rPr lang="ru-RU"/>
            </a:br>
            <a:r>
              <a:rPr lang="ru-RU"/>
              <a:t>три строки</a:t>
            </a:r>
            <a:endParaRPr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D78103D-5984-00DB-6C88-390806324F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646665" y="643011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63A37F9-195F-9265-2D49-1721768DA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E13F5B1-7E09-F6EB-E688-962045625F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F042F5D4-4D7E-6652-8EBE-5DD8033C5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главл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029630" y="712448"/>
            <a:ext cx="22359008" cy="1194886"/>
          </a:xfrm>
        </p:spPr>
        <p:txBody>
          <a:bodyPr wrap="square">
            <a:spAutoFit/>
          </a:bodyPr>
          <a:lstStyle>
            <a:lvl1pPr>
              <a:defRPr sz="8000"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 чём поговорим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029630" y="3429569"/>
            <a:ext cx="13730981" cy="7386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Пункт рассказа 1</a:t>
            </a:r>
            <a:endParaRPr/>
          </a:p>
        </p:txBody>
      </p:sp>
      <p:sp>
        <p:nvSpPr>
          <p:cNvPr id="7" name="Объект 2"/>
          <p:cNvSpPr>
            <a:spLocks noGrp="1"/>
          </p:cNvSpPr>
          <p:nvPr>
            <p:ph idx="13" hasCustomPrompt="1"/>
          </p:nvPr>
        </p:nvSpPr>
        <p:spPr bwMode="auto">
          <a:xfrm>
            <a:off x="22172754" y="3368014"/>
            <a:ext cx="1215885" cy="615553"/>
          </a:xfrm>
        </p:spPr>
        <p:txBody>
          <a:bodyPr wrap="square">
            <a:spAutoFit/>
          </a:bodyPr>
          <a:lstStyle>
            <a:lvl1pPr algn="r">
              <a:defRPr sz="4000" b="0" i="0">
                <a:solidFill>
                  <a:schemeClr val="bg1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01</a:t>
            </a:r>
            <a:endParaRPr/>
          </a:p>
        </p:txBody>
      </p:sp>
      <p:sp>
        <p:nvSpPr>
          <p:cNvPr id="8" name="Объект 2"/>
          <p:cNvSpPr>
            <a:spLocks noGrp="1"/>
          </p:cNvSpPr>
          <p:nvPr>
            <p:ph idx="14" hasCustomPrompt="1"/>
          </p:nvPr>
        </p:nvSpPr>
        <p:spPr bwMode="auto">
          <a:xfrm>
            <a:off x="1029630" y="4942975"/>
            <a:ext cx="13730981" cy="7386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Пункт рассказа 2</a:t>
            </a:r>
            <a:endParaRPr/>
          </a:p>
        </p:txBody>
      </p:sp>
      <p:sp>
        <p:nvSpPr>
          <p:cNvPr id="9" name="Объект 2"/>
          <p:cNvSpPr>
            <a:spLocks noGrp="1"/>
          </p:cNvSpPr>
          <p:nvPr>
            <p:ph idx="15" hasCustomPrompt="1"/>
          </p:nvPr>
        </p:nvSpPr>
        <p:spPr bwMode="auto">
          <a:xfrm>
            <a:off x="22172753" y="4881420"/>
            <a:ext cx="1215887" cy="615553"/>
          </a:xfrm>
        </p:spPr>
        <p:txBody>
          <a:bodyPr wrap="square">
            <a:spAutoFit/>
          </a:bodyPr>
          <a:lstStyle>
            <a:lvl1pPr algn="r">
              <a:defRPr sz="4000" b="0" i="0">
                <a:solidFill>
                  <a:schemeClr val="bg1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02</a:t>
            </a:r>
            <a:endParaRPr/>
          </a:p>
        </p:txBody>
      </p:sp>
      <p:sp>
        <p:nvSpPr>
          <p:cNvPr id="10" name="Объект 2"/>
          <p:cNvSpPr>
            <a:spLocks noGrp="1"/>
          </p:cNvSpPr>
          <p:nvPr>
            <p:ph idx="16" hasCustomPrompt="1"/>
          </p:nvPr>
        </p:nvSpPr>
        <p:spPr bwMode="auto">
          <a:xfrm>
            <a:off x="1029630" y="6456381"/>
            <a:ext cx="13730981" cy="7386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Пункт рассказа 3</a:t>
            </a:r>
            <a:endParaRPr/>
          </a:p>
        </p:txBody>
      </p:sp>
      <p:sp>
        <p:nvSpPr>
          <p:cNvPr id="11" name="Объект 2"/>
          <p:cNvSpPr>
            <a:spLocks noGrp="1"/>
          </p:cNvSpPr>
          <p:nvPr>
            <p:ph idx="17" hasCustomPrompt="1"/>
          </p:nvPr>
        </p:nvSpPr>
        <p:spPr bwMode="auto">
          <a:xfrm>
            <a:off x="22172757" y="6394826"/>
            <a:ext cx="1215887" cy="615553"/>
          </a:xfrm>
        </p:spPr>
        <p:txBody>
          <a:bodyPr wrap="square">
            <a:spAutoFit/>
          </a:bodyPr>
          <a:lstStyle>
            <a:lvl1pPr algn="r">
              <a:defRPr sz="4000" b="0" i="0">
                <a:solidFill>
                  <a:schemeClr val="bg1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03</a:t>
            </a:r>
            <a:endParaRPr/>
          </a:p>
        </p:txBody>
      </p:sp>
      <p:sp>
        <p:nvSpPr>
          <p:cNvPr id="12" name="Объект 2"/>
          <p:cNvSpPr>
            <a:spLocks noGrp="1"/>
          </p:cNvSpPr>
          <p:nvPr>
            <p:ph idx="18" hasCustomPrompt="1"/>
          </p:nvPr>
        </p:nvSpPr>
        <p:spPr bwMode="auto">
          <a:xfrm>
            <a:off x="1029630" y="7969787"/>
            <a:ext cx="13730981" cy="7386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Пункт рассказа 4</a:t>
            </a:r>
            <a:endParaRPr/>
          </a:p>
        </p:txBody>
      </p:sp>
      <p:sp>
        <p:nvSpPr>
          <p:cNvPr id="13" name="Объект 2"/>
          <p:cNvSpPr>
            <a:spLocks noGrp="1"/>
          </p:cNvSpPr>
          <p:nvPr>
            <p:ph idx="19" hasCustomPrompt="1"/>
          </p:nvPr>
        </p:nvSpPr>
        <p:spPr bwMode="auto">
          <a:xfrm>
            <a:off x="22172751" y="7908231"/>
            <a:ext cx="1215887" cy="615553"/>
          </a:xfrm>
        </p:spPr>
        <p:txBody>
          <a:bodyPr wrap="square">
            <a:spAutoFit/>
          </a:bodyPr>
          <a:lstStyle>
            <a:lvl1pPr algn="r">
              <a:defRPr sz="4000" b="0" i="0">
                <a:solidFill>
                  <a:schemeClr val="bg1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04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idx="20" hasCustomPrompt="1"/>
          </p:nvPr>
        </p:nvSpPr>
        <p:spPr bwMode="auto">
          <a:xfrm>
            <a:off x="1029630" y="9483192"/>
            <a:ext cx="13730981" cy="7386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Пункт рассказа 5</a:t>
            </a:r>
            <a:endParaRPr/>
          </a:p>
        </p:txBody>
      </p:sp>
      <p:sp>
        <p:nvSpPr>
          <p:cNvPr id="15" name="Объект 2"/>
          <p:cNvSpPr>
            <a:spLocks noGrp="1"/>
          </p:cNvSpPr>
          <p:nvPr>
            <p:ph idx="21" hasCustomPrompt="1"/>
          </p:nvPr>
        </p:nvSpPr>
        <p:spPr bwMode="auto">
          <a:xfrm>
            <a:off x="22172751" y="9421637"/>
            <a:ext cx="1215887" cy="615553"/>
          </a:xfrm>
        </p:spPr>
        <p:txBody>
          <a:bodyPr wrap="square">
            <a:spAutoFit/>
          </a:bodyPr>
          <a:lstStyle>
            <a:lvl1pPr algn="r">
              <a:defRPr sz="4000" b="0" i="0">
                <a:solidFill>
                  <a:schemeClr val="bg1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05</a:t>
            </a:r>
            <a:endParaRPr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3A9697A1-2CD8-AD27-D2BC-BE1822A04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FBDC585-9DB7-A921-237F-800925F06D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7" name="Graphic 7">
            <a:extLst>
              <a:ext uri="{FF2B5EF4-FFF2-40B4-BE49-F238E27FC236}">
                <a16:creationId xmlns:a16="http://schemas.microsoft.com/office/drawing/2014/main" id="{91589531-1032-963E-7A75-0E9524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карти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 bwMode="auto">
          <a:xfrm>
            <a:off x="11614401" y="3035633"/>
            <a:ext cx="6645026" cy="4247821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 bwMode="auto">
          <a:xfrm>
            <a:off x="11614401" y="7512054"/>
            <a:ext cx="6645026" cy="4465497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 bwMode="auto">
          <a:xfrm>
            <a:off x="18480709" y="3046553"/>
            <a:ext cx="5379416" cy="8930994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 bwMode="auto">
          <a:xfrm>
            <a:off x="522290" y="3046553"/>
            <a:ext cx="10870827" cy="8930994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3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C3BDC061-846B-3269-FF03-C322CDEFB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EA55580-CA59-5A4F-FB88-1A9B8231E3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32F4AF-F0A4-F939-B462-AEAA95EA1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карти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 bwMode="auto">
          <a:xfrm>
            <a:off x="9553576" y="824145"/>
            <a:ext cx="7350157" cy="6976830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 bwMode="auto">
          <a:xfrm>
            <a:off x="17199668" y="824145"/>
            <a:ext cx="6224824" cy="6976830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 bwMode="auto">
          <a:xfrm>
            <a:off x="9553576" y="8035637"/>
            <a:ext cx="13870916" cy="4835380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8005299" cy="59695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8005299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l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99319B22-031E-99E0-DD37-BB08DC68D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 картин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 bwMode="auto">
          <a:xfrm>
            <a:off x="295274" y="293915"/>
            <a:ext cx="7050087" cy="5976256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 bwMode="auto">
          <a:xfrm>
            <a:off x="7544145" y="293915"/>
            <a:ext cx="10240270" cy="5976256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 bwMode="auto">
          <a:xfrm>
            <a:off x="17983200" y="293915"/>
            <a:ext cx="6103940" cy="5976256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 bwMode="auto">
          <a:xfrm>
            <a:off x="16723895" y="6467832"/>
            <a:ext cx="7363243" cy="6742843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 bwMode="auto">
          <a:xfrm>
            <a:off x="10740271" y="6467832"/>
            <a:ext cx="5782234" cy="6742843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 bwMode="auto">
          <a:xfrm>
            <a:off x="295277" y="6467832"/>
            <a:ext cx="10240270" cy="6742843"/>
          </a:xfrm>
          <a:prstGeom prst="roundRect">
            <a:avLst>
              <a:gd name="adj" fmla="val 7013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с подзаголовком 1 спике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 bwMode="auto">
          <a:xfrm>
            <a:off x="514228" y="492125"/>
            <a:ext cx="16683526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7467263" y="492125"/>
            <a:ext cx="6400922" cy="8792552"/>
          </a:xfrm>
          <a:prstGeom prst="roundRect">
            <a:avLst>
              <a:gd name="adj" fmla="val 5678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29" y="7526212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29629" y="8264876"/>
            <a:ext cx="15746825" cy="492443"/>
          </a:xfrm>
        </p:spPr>
        <p:txBody>
          <a:bodyPr wrap="square">
            <a:spAutoFit/>
          </a:bodyPr>
          <a:lstStyle>
            <a:lvl1pPr>
              <a:defRPr sz="3200" b="0" i="0" spc="0">
                <a:solidFill>
                  <a:srgbClr val="60605E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29" y="936424"/>
            <a:ext cx="15746825" cy="1193981"/>
          </a:xfrm>
        </p:spPr>
        <p:txBody>
          <a:bodyPr wrap="square">
            <a:spAutoFit/>
          </a:bodyPr>
          <a:lstStyle>
            <a:lvl1pPr>
              <a:lnSpc>
                <a:spcPct val="80000"/>
              </a:lnSpc>
              <a:defRPr sz="96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29629" y="2124844"/>
            <a:ext cx="15746825" cy="538481"/>
          </a:xfrm>
        </p:spPr>
        <p:txBody>
          <a:bodyPr wrap="square" anchor="t" anchorCtr="0">
            <a:spAutoFit/>
          </a:bodyPr>
          <a:lstStyle>
            <a:lvl1pPr>
              <a:lnSpc>
                <a:spcPts val="4000"/>
              </a:lnSpc>
              <a:defRPr sz="4800" b="1" i="0" spc="-150">
                <a:solidFill>
                  <a:schemeClr val="tx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7F87B-0A75-D6B4-FD13-AD162F30C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равных карти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15"/>
          <p:cNvSpPr>
            <a:spLocks noGrp="1"/>
          </p:cNvSpPr>
          <p:nvPr>
            <p:ph type="pic" sz="quarter" idx="33"/>
          </p:nvPr>
        </p:nvSpPr>
        <p:spPr bwMode="auto">
          <a:xfrm>
            <a:off x="12336187" y="7569513"/>
            <a:ext cx="11015938" cy="4147930"/>
          </a:xfrm>
          <a:prstGeom prst="roundRect">
            <a:avLst>
              <a:gd name="adj" fmla="val 868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Picture Placeholder 15"/>
          <p:cNvSpPr>
            <a:spLocks noGrp="1"/>
          </p:cNvSpPr>
          <p:nvPr>
            <p:ph type="pic" sz="quarter" idx="30"/>
          </p:nvPr>
        </p:nvSpPr>
        <p:spPr bwMode="auto">
          <a:xfrm>
            <a:off x="1030288" y="3181727"/>
            <a:ext cx="11015938" cy="4147930"/>
          </a:xfrm>
          <a:prstGeom prst="roundRect">
            <a:avLst>
              <a:gd name="adj" fmla="val 868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31"/>
          </p:nvPr>
        </p:nvSpPr>
        <p:spPr bwMode="auto">
          <a:xfrm>
            <a:off x="12336187" y="3181727"/>
            <a:ext cx="11015938" cy="4147930"/>
          </a:xfrm>
          <a:prstGeom prst="roundRect">
            <a:avLst>
              <a:gd name="adj" fmla="val 868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32"/>
          </p:nvPr>
        </p:nvSpPr>
        <p:spPr bwMode="auto">
          <a:xfrm>
            <a:off x="1030288" y="7569513"/>
            <a:ext cx="11015938" cy="4147930"/>
          </a:xfrm>
          <a:prstGeom prst="roundRect">
            <a:avLst>
              <a:gd name="adj" fmla="val 868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8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08241A7-3D07-A3AD-9E03-9E4E30B22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3AAD727-6F94-A8B5-C44C-C8A34CAA10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099F471D-46C8-AC86-E8BD-581E3A4EB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карти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 bwMode="auto">
          <a:xfrm>
            <a:off x="1029626" y="3212835"/>
            <a:ext cx="11015938" cy="8528672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34"/>
          </p:nvPr>
        </p:nvSpPr>
        <p:spPr bwMode="auto">
          <a:xfrm>
            <a:off x="12335525" y="3212835"/>
            <a:ext cx="11015938" cy="8528672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2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74C3A2F-EB5E-E590-68D8-9091FCEA6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90B7917-FA09-1E89-3DD6-ED706A5F0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041428AE-DDB2-FC12-DF44-6416BDAC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ольшая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24382413" cy="13716000"/>
          </a:xfr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+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 bwMode="auto">
          <a:xfrm>
            <a:off x="1029630" y="2970870"/>
            <a:ext cx="22359008" cy="8743950"/>
          </a:xfrm>
          <a:prstGeom prst="roundRect">
            <a:avLst>
              <a:gd name="adj" fmla="val 5028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E3CB7BB-9D13-0A8D-9ED2-C8090EC91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10A87F5-D24F-75D1-6F5B-BBAB52478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0472ABF-AFEF-F81C-BE47-625BBA849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+ картинка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029629" y="1611106"/>
            <a:ext cx="22359009" cy="1194886"/>
          </a:xfr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5"/>
          </p:nvPr>
        </p:nvSpPr>
        <p:spPr bwMode="auto">
          <a:xfrm>
            <a:off x="1029629" y="3075708"/>
            <a:ext cx="22359009" cy="8639111"/>
          </a:xfrm>
          <a:prstGeom prst="roundRect">
            <a:avLst>
              <a:gd name="adj" fmla="val 5028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CAB0A6B1-12F8-F7D1-B830-914F15EB29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646665" y="833991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13AA56-B3EB-45F6-0F48-71EB75A32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8A7398-CDF5-415F-F599-559A02587F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CE17021C-7B50-470B-C18D-5D68FD281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+ картинка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029629" y="1611106"/>
            <a:ext cx="22359009" cy="2179771"/>
          </a:xfr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br>
              <a:rPr lang="ru-RU"/>
            </a:br>
            <a:r>
              <a:rPr lang="ru-RU"/>
              <a:t>в две строки</a:t>
            </a:r>
            <a:endParaRPr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5"/>
          </p:nvPr>
        </p:nvSpPr>
        <p:spPr bwMode="auto">
          <a:xfrm>
            <a:off x="1029629" y="4017818"/>
            <a:ext cx="22359009" cy="7697002"/>
          </a:xfrm>
          <a:prstGeom prst="roundRect">
            <a:avLst>
              <a:gd name="adj" fmla="val 5028"/>
            </a:avLst>
          </a:prstGeom>
          <a:ln>
            <a:noFill/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8A9DF75-4E06-63DA-0E9B-17671E112F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646665" y="833991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0D80AF5-7EF3-E415-BDA8-F0110CB12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14895E-4928-52BB-90EA-FC34909C9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5D75A07-FC92-9FBA-E658-9E6C971B7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+ картинк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4223352" y="2990495"/>
            <a:ext cx="9129432" cy="8648700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30" y="2990495"/>
            <a:ext cx="12391404" cy="864869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lvl="0">
              <a:defRPr/>
            </a:pPr>
            <a:r>
              <a:rPr lang="ru-RU"/>
              <a:t>Здесь может располагаться текст</a:t>
            </a:r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6C76DF-9C7C-F9DB-8430-A0FD189C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347D81D-E0E1-1EC2-E286-23227D0CF6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D87F9428-2556-1B4D-8B14-673E3509B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+ картинка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029630" y="3100267"/>
            <a:ext cx="9163630" cy="8648700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033374" y="3100267"/>
            <a:ext cx="12355263" cy="864869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lvl="0">
              <a:defRPr/>
            </a:pPr>
            <a:r>
              <a:rPr lang="ru-RU"/>
              <a:t>Здесь может располагаться текст</a:t>
            </a: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F5A5E6B-24FA-AFF8-C11E-2A9E6A49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0371B9-E8C2-B2BE-DB24-D937BFC411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9" name="Graphic 7">
            <a:extLst>
              <a:ext uri="{FF2B5EF4-FFF2-40B4-BE49-F238E27FC236}">
                <a16:creationId xmlns:a16="http://schemas.microsoft.com/office/drawing/2014/main" id="{22FF3300-74AA-7E6C-ECA8-E9AAE3ADB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текстовых блока +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 userDrawn="1"/>
        </p:nvSpPr>
        <p:spPr bwMode="auto">
          <a:xfrm>
            <a:off x="7776810" y="7647464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 bwMode="auto">
          <a:xfrm>
            <a:off x="970053" y="7627144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7776810" y="2989927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970053" y="2997316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bg1"/>
              </a:solidFill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4583567" y="2997316"/>
            <a:ext cx="8805069" cy="8850200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18804" y="4508907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25561" y="4501518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418804" y="9130255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8225561" y="9150575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9232787-000D-9D04-CB5A-26B0BF1F48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8804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46AC9A48-5B67-8FF8-A65B-815C3CD7A6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63203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3250F481-A038-51C7-A25B-0544DD0E32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18804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EC220354-2A06-DEAB-0F20-20902F6799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25561" y="798505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04</a:t>
            </a:r>
            <a:endParaRPr lang="en-RU" dirty="0"/>
          </a:p>
        </p:txBody>
      </p:sp>
      <p:sp>
        <p:nvSpPr>
          <p:cNvPr id="35" name="Slide Number Placeholder 7">
            <a:extLst>
              <a:ext uri="{FF2B5EF4-FFF2-40B4-BE49-F238E27FC236}">
                <a16:creationId xmlns:a16="http://schemas.microsoft.com/office/drawing/2014/main" id="{58847468-B7BD-1C52-6F71-919839BC7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58A0ED9-E780-3533-579A-664B13F2E4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37" name="Graphic 7">
            <a:extLst>
              <a:ext uri="{FF2B5EF4-FFF2-40B4-BE49-F238E27FC236}">
                <a16:creationId xmlns:a16="http://schemas.microsoft.com/office/drawing/2014/main" id="{6AC57D65-546B-C720-B9C6-2168D0467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текстовых блока +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 userDrawn="1"/>
        </p:nvSpPr>
        <p:spPr bwMode="auto">
          <a:xfrm>
            <a:off x="970052" y="7627144"/>
            <a:ext cx="13258441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29" name="Rounded Rectangle 28"/>
          <p:cNvSpPr/>
          <p:nvPr userDrawn="1"/>
        </p:nvSpPr>
        <p:spPr bwMode="auto">
          <a:xfrm>
            <a:off x="7776810" y="2989927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30" name="Rounded Rectangle 29"/>
          <p:cNvSpPr/>
          <p:nvPr userDrawn="1"/>
        </p:nvSpPr>
        <p:spPr bwMode="auto">
          <a:xfrm>
            <a:off x="970053" y="2997316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18804" y="4508907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25561" y="4501518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418804" y="9130255"/>
            <a:ext cx="12292799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4583567" y="2997316"/>
            <a:ext cx="8805069" cy="8850200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7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5B74AAF-1C4D-B73E-9D70-268551689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418804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C616146-0B41-8289-B098-0DA4C35E2C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8263203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A88EFA9-7DD8-2BA4-8E96-E804EFF950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418804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3AB751C-4E9A-79DD-A81A-1E8E510BA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0A731A15-424A-C15F-9CFB-EA074445D8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22" name="Graphic 7">
            <a:extLst>
              <a:ext uri="{FF2B5EF4-FFF2-40B4-BE49-F238E27FC236}">
                <a16:creationId xmlns:a16="http://schemas.microsoft.com/office/drawing/2014/main" id="{C74E603E-765C-8FDB-B188-A976C2C64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с названием мероприятия и подзаголовком 1 спике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14228" y="492125"/>
            <a:ext cx="16683526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7467263" y="492125"/>
            <a:ext cx="6400922" cy="8792552"/>
          </a:xfrm>
          <a:prstGeom prst="roundRect">
            <a:avLst>
              <a:gd name="adj" fmla="val 5678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29" y="1064440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29" y="7526212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29629" y="8264876"/>
            <a:ext cx="15746825" cy="492443"/>
          </a:xfrm>
        </p:spPr>
        <p:txBody>
          <a:bodyPr wrap="square">
            <a:spAutoFit/>
          </a:bodyPr>
          <a:lstStyle>
            <a:lvl1pPr>
              <a:defRPr sz="3200" b="0" i="0" spc="0">
                <a:solidFill>
                  <a:srgbClr val="60605E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629" y="1474809"/>
            <a:ext cx="15746825" cy="4949841"/>
          </a:xfrm>
        </p:spPr>
        <p:txBody>
          <a:bodyPr wrap="square" anchor="b" anchorCtr="0">
            <a:normAutofit/>
          </a:bodyPr>
          <a:lstStyle>
            <a:lvl1pPr>
              <a:lnSpc>
                <a:spcPct val="80000"/>
              </a:lnSpc>
              <a:defRPr sz="96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29629" y="6638460"/>
            <a:ext cx="15746825" cy="596958"/>
          </a:xfrm>
        </p:spPr>
        <p:txBody>
          <a:bodyPr wrap="square" anchor="b" anchorCtr="0">
            <a:spAutoFit/>
          </a:bodyPr>
          <a:lstStyle>
            <a:lvl1pPr>
              <a:lnSpc>
                <a:spcPct val="80000"/>
              </a:lnSpc>
              <a:defRPr sz="4800" b="1" i="0" spc="-150">
                <a:solidFill>
                  <a:schemeClr val="tx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F2D96-D1C6-F287-3E23-1943AA6CD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горизонтальных текстовых блока +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 bwMode="auto">
          <a:xfrm>
            <a:off x="941478" y="7627144"/>
            <a:ext cx="13258440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941478" y="2997316"/>
            <a:ext cx="13258440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418804" y="9130255"/>
            <a:ext cx="12292799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18804" y="4508907"/>
            <a:ext cx="12292799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4583567" y="2997316"/>
            <a:ext cx="8805069" cy="8850200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8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70CD6E54-9C40-DB70-EAEB-2318F2832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418804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9743930-579B-44AA-906A-5F55660265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418804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C402C09A-180C-E863-ACD1-83DD29454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2E5A0A-1A59-C432-3D42-46F568072B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5" name="Graphic 7">
            <a:extLst>
              <a:ext uri="{FF2B5EF4-FFF2-40B4-BE49-F238E27FC236}">
                <a16:creationId xmlns:a16="http://schemas.microsoft.com/office/drawing/2014/main" id="{34BFEAA6-2963-6415-D7FA-3E490316A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вертикальных текстовых блока +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 bwMode="auto">
          <a:xfrm>
            <a:off x="7776810" y="2997316"/>
            <a:ext cx="6451684" cy="8648700"/>
          </a:xfrm>
          <a:prstGeom prst="roundRect">
            <a:avLst>
              <a:gd name="adj" fmla="val 5702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 bwMode="auto">
          <a:xfrm>
            <a:off x="970053" y="2997316"/>
            <a:ext cx="6451684" cy="8628380"/>
          </a:xfrm>
          <a:prstGeom prst="roundRect">
            <a:avLst>
              <a:gd name="adj" fmla="val 6159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18804" y="4508907"/>
            <a:ext cx="5486043" cy="6551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25561" y="4510177"/>
            <a:ext cx="5486043" cy="6551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4583567" y="2997316"/>
            <a:ext cx="8805069" cy="8850200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D91B920-A7E9-43D5-A0EE-C11428F2F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418804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6842636-64B5-AF7C-56A2-B4F8173FFC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8263203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35BFB823-AB90-3EC0-A1F2-088DD7218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34F1D30-A62F-9413-1F88-5D3594DF4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3" name="Graphic 7">
            <a:extLst>
              <a:ext uri="{FF2B5EF4-FFF2-40B4-BE49-F238E27FC236}">
                <a16:creationId xmlns:a16="http://schemas.microsoft.com/office/drawing/2014/main" id="{D112945A-6313-EF15-58DE-5BF4C6745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текстовых блока + картинка сле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 bwMode="auto">
          <a:xfrm>
            <a:off x="16983862" y="7597000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10177105" y="7587969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 bwMode="auto">
          <a:xfrm>
            <a:off x="16983862" y="295075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10177105" y="2958141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625856" y="4469732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7432613" y="446234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625856" y="9091080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7432613" y="9100111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011701" y="2958139"/>
            <a:ext cx="8823267" cy="8739363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55F0084-B125-F6BF-FFDC-58E05F4D43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628109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4A6A473-242B-135B-0E9C-61AEBD9EE5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472508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8AEA9C5-1C05-03EB-3B55-CF5D7ED92E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28109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49F4FC7-DB4B-8ADC-9045-AC75CB5AC0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434866" y="798505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04</a:t>
            </a:r>
            <a:endParaRPr lang="en-RU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D385D248-F345-A8AC-27CA-FEB64B63E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F41122-C8B7-9747-055E-C6A31CF815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ACA6D7CE-497D-0133-8CC6-FC4CDD54B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текстовых блока + картинка сле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 bwMode="auto">
          <a:xfrm>
            <a:off x="10177105" y="7587969"/>
            <a:ext cx="13258442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 bwMode="auto">
          <a:xfrm>
            <a:off x="16983862" y="295075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10177105" y="2958141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625856" y="4469732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7432613" y="446234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625856" y="9091080"/>
            <a:ext cx="12292799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011701" y="2958139"/>
            <a:ext cx="8823267" cy="8739363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CFE177F-4D0C-E395-9A57-CDB221883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10628109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5D58C37-C57E-997E-240D-CC93672598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7472508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A1472-F8A7-A495-6E65-640E5D0553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628109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692D717F-3A29-C236-B596-F12387DE7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EDE2A5E-43F0-DF16-4BB1-D8A53418E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22" name="Graphic 7">
            <a:extLst>
              <a:ext uri="{FF2B5EF4-FFF2-40B4-BE49-F238E27FC236}">
                <a16:creationId xmlns:a16="http://schemas.microsoft.com/office/drawing/2014/main" id="{EDFAB2C1-532B-D388-A5A1-0A447EEAB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горизонтальных текстовых блока + картинка сле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 userDrawn="1"/>
        </p:nvSpPr>
        <p:spPr bwMode="auto">
          <a:xfrm>
            <a:off x="10177105" y="7587969"/>
            <a:ext cx="13258442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 bwMode="auto">
          <a:xfrm>
            <a:off x="10177104" y="2958141"/>
            <a:ext cx="13258442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625856" y="4469732"/>
            <a:ext cx="12360268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625856" y="9091080"/>
            <a:ext cx="12360268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011701" y="2958139"/>
            <a:ext cx="8823267" cy="8739363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1A5A8D5-D308-DDFA-3474-34B02A00F3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10628109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5BC7557-41C4-50E3-A3D7-63CAEE7564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628109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93B6844D-F944-B8E3-D6B4-2BC498658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905365-457E-08D8-9DDF-A77F56AA6B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063FA200-8224-149D-DB58-25DFC928C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вертикальных текстовых блока + картинка сле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 userDrawn="1"/>
        </p:nvSpPr>
        <p:spPr bwMode="auto">
          <a:xfrm>
            <a:off x="16983862" y="2962962"/>
            <a:ext cx="6451684" cy="8734541"/>
          </a:xfrm>
          <a:prstGeom prst="roundRect">
            <a:avLst>
              <a:gd name="adj" fmla="val 6219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8" name="Rounded Rectangle 17"/>
          <p:cNvSpPr/>
          <p:nvPr userDrawn="1"/>
        </p:nvSpPr>
        <p:spPr bwMode="auto">
          <a:xfrm>
            <a:off x="10177105" y="2958140"/>
            <a:ext cx="6451684" cy="8739363"/>
          </a:xfrm>
          <a:prstGeom prst="roundRect">
            <a:avLst>
              <a:gd name="adj" fmla="val 5830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625856" y="4469731"/>
            <a:ext cx="5486043" cy="6766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7432613" y="4474553"/>
            <a:ext cx="5486043" cy="6766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2"/>
          </p:nvPr>
        </p:nvSpPr>
        <p:spPr bwMode="auto">
          <a:xfrm>
            <a:off x="1011701" y="2958139"/>
            <a:ext cx="8823267" cy="8739363"/>
          </a:xfrm>
          <a:prstGeom prst="roundRect">
            <a:avLst>
              <a:gd name="adj" fmla="val 3834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D5F8219-EB2D-FA75-FA23-4B152BC5E6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10628109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39390FC-5533-7184-34A6-6795D8E4F7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7472508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ED3B7A4D-38F7-9BD0-DACA-ECF9F9CF6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C22BE6-86EF-A9A1-3CD6-3BF32AFB388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D1A0011E-6250-4A23-4F47-40BCA4481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текстовых бло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 userDrawn="1"/>
        </p:nvSpPr>
        <p:spPr bwMode="auto">
          <a:xfrm>
            <a:off x="12334957" y="7644102"/>
            <a:ext cx="11053680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 bwMode="auto">
          <a:xfrm>
            <a:off x="970054" y="7644102"/>
            <a:ext cx="11077401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12334957" y="3080773"/>
            <a:ext cx="11053680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970054" y="3060453"/>
            <a:ext cx="11077401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738359" y="4811498"/>
            <a:ext cx="9419415" cy="2008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3103260" y="4831818"/>
            <a:ext cx="9399245" cy="2008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738359" y="9366875"/>
            <a:ext cx="9419415" cy="2008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3103260" y="9387195"/>
            <a:ext cx="9399245" cy="2008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3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1CF5D3D-7CE3-043E-7A1E-127F3D83DE2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38359" y="354144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0EE6A28-0DFB-31A1-CD5D-7B3746953B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03261" y="354144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620C248-DB61-ECC4-AC54-D336C15EA7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38359" y="817302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87B251C-08C8-E365-FCF0-F3CFEE073B6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103261" y="817302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04</a:t>
            </a:r>
            <a:endParaRPr lang="en-RU" dirty="0"/>
          </a:p>
        </p:txBody>
      </p: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0281CC78-259D-9C30-C098-1523875D6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54C6C115-0B95-1F1B-8405-8D15DF55A9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24" name="Graphic 7">
            <a:extLst>
              <a:ext uri="{FF2B5EF4-FFF2-40B4-BE49-F238E27FC236}">
                <a16:creationId xmlns:a16="http://schemas.microsoft.com/office/drawing/2014/main" id="{8EFB7813-6F30-FF0C-4196-C6C2588C9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текстовых бло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 userDrawn="1"/>
        </p:nvSpPr>
        <p:spPr bwMode="auto">
          <a:xfrm>
            <a:off x="12334957" y="3080772"/>
            <a:ext cx="11053680" cy="8600819"/>
          </a:xfrm>
          <a:prstGeom prst="roundRect">
            <a:avLst>
              <a:gd name="adj" fmla="val 4119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70054" y="3060452"/>
            <a:ext cx="11077401" cy="8600819"/>
          </a:xfrm>
          <a:prstGeom prst="roundRect">
            <a:avLst>
              <a:gd name="adj" fmla="val 442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738359" y="4811497"/>
            <a:ext cx="9419415" cy="6062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Текст, раскрывающий основную суть </a:t>
            </a:r>
            <a:endParaRPr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3103260" y="4831817"/>
            <a:ext cx="9399245" cy="6062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Текст, раскрывающий основную суть </a:t>
            </a:r>
            <a:endParaRPr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D479BFAC-42A4-63CC-EAC6-C9FA471CEA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38359" y="354144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3F67E0B-6BFA-BEB5-BFA4-DFF71B76D1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03261" y="3541449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E2273ACF-33C4-167D-3F51-A195942CF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ABDAD09-D1C5-81C3-0976-5A97B9404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6" name="Graphic 7">
            <a:extLst>
              <a:ext uri="{FF2B5EF4-FFF2-40B4-BE49-F238E27FC236}">
                <a16:creationId xmlns:a16="http://schemas.microsoft.com/office/drawing/2014/main" id="{1532E281-504C-3D99-E5F8-F7578C20B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карточ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 bwMode="auto">
          <a:xfrm>
            <a:off x="16016829" y="1610363"/>
            <a:ext cx="7409467" cy="10197939"/>
          </a:xfrm>
          <a:prstGeom prst="roundRect">
            <a:avLst>
              <a:gd name="adj" fmla="val 4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8486472" y="1610364"/>
            <a:ext cx="7409467" cy="10197939"/>
          </a:xfrm>
          <a:prstGeom prst="roundRect">
            <a:avLst>
              <a:gd name="adj" fmla="val 4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8679" y="1610364"/>
            <a:ext cx="7409467" cy="10197939"/>
          </a:xfrm>
          <a:prstGeom prst="roundRect">
            <a:avLst>
              <a:gd name="adj" fmla="val 4195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920388" y="6320579"/>
            <a:ext cx="5486043" cy="3875518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80000"/>
              </a:lnSpc>
              <a:defRPr sz="44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Описание в несколько строк</a:t>
            </a: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920388" y="4965657"/>
            <a:ext cx="5486043" cy="8955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lnSpc>
                <a:spcPct val="80000"/>
              </a:lnSpc>
              <a:defRPr sz="7200" b="1" i="0" spc="-15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448183" y="6320579"/>
            <a:ext cx="5486043" cy="3875518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80000"/>
              </a:lnSpc>
              <a:defRPr sz="44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Описание в несколько строк</a:t>
            </a:r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448183" y="4965657"/>
            <a:ext cx="5486043" cy="8955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lnSpc>
                <a:spcPct val="80000"/>
              </a:lnSpc>
              <a:defRPr sz="7200" b="1" i="0" spc="-15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6975982" y="6320579"/>
            <a:ext cx="5486043" cy="3875518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80000"/>
              </a:lnSpc>
              <a:defRPr sz="44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Описание в несколько строк</a:t>
            </a: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975982" y="4965657"/>
            <a:ext cx="5480425" cy="8955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lnSpc>
                <a:spcPct val="80000"/>
              </a:lnSpc>
              <a:defRPr sz="7200" b="1" i="0" spc="-15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 dirty="0"/>
              <a:t>текст</a:t>
            </a:r>
            <a:endParaRPr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F8CE4B-B589-95ED-535A-ED167A806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4D37E9-EE84-B6BE-1757-ACFEB4D370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DC4C73B0-CADD-14C4-1BBC-9650EE174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 текстовых блок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 userDrawn="1"/>
        </p:nvSpPr>
        <p:spPr bwMode="auto">
          <a:xfrm>
            <a:off x="18050091" y="7639304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 userDrawn="1"/>
        </p:nvSpPr>
        <p:spPr bwMode="auto">
          <a:xfrm>
            <a:off x="12381180" y="7639307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 userDrawn="1"/>
        </p:nvSpPr>
        <p:spPr bwMode="auto">
          <a:xfrm>
            <a:off x="6691948" y="7618983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 userDrawn="1"/>
        </p:nvSpPr>
        <p:spPr bwMode="auto">
          <a:xfrm>
            <a:off x="1023037" y="7618985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 userDrawn="1"/>
        </p:nvSpPr>
        <p:spPr bwMode="auto">
          <a:xfrm>
            <a:off x="18050091" y="3520189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 userDrawn="1"/>
        </p:nvSpPr>
        <p:spPr bwMode="auto">
          <a:xfrm>
            <a:off x="12381180" y="3520191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 userDrawn="1"/>
        </p:nvSpPr>
        <p:spPr bwMode="auto">
          <a:xfrm>
            <a:off x="6691948" y="3499867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1023037" y="3499869"/>
            <a:ext cx="5308075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319582" y="492747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319582" y="3999462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 dirty="0"/>
              <a:t>0</a:t>
            </a:r>
            <a:r>
              <a:rPr lang="en-GB" dirty="0"/>
              <a:t>,5</a:t>
            </a:r>
            <a:endParaRPr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008811" y="492747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008812" y="3999462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&lt;2</a:t>
            </a:r>
            <a:endParaRPr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2677722" y="494779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2677723" y="4019786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40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8366952" y="494779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8366952" y="4019786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10+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299263" y="901179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299263" y="8083786"/>
            <a:ext cx="4715065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0</a:t>
            </a:r>
            <a:r>
              <a:rPr lang="en-GB"/>
              <a:t>,3</a:t>
            </a:r>
            <a:endParaRPr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988493" y="901179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988493" y="8083786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12 000</a:t>
            </a:r>
            <a:endParaRPr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12657404" y="903211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2657404" y="8104106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1/2</a:t>
            </a:r>
            <a:endParaRPr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8346633" y="9032119"/>
            <a:ext cx="4694747" cy="2090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8346634" y="8104106"/>
            <a:ext cx="4673292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-3</a:t>
            </a:r>
            <a:endParaRPr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A4F16F0-C800-FC0D-27D3-72F8CEC24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BD64C54-9774-8DDB-853C-AE5A10AAB1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25" name="Graphic 7">
            <a:extLst>
              <a:ext uri="{FF2B5EF4-FFF2-40B4-BE49-F238E27FC236}">
                <a16:creationId xmlns:a16="http://schemas.microsoft.com/office/drawing/2014/main" id="{598A9B88-4FB0-9DA0-7B45-715EAE424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с большим подзаголовком 1 спике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14228" y="492125"/>
            <a:ext cx="16683526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7467263" y="492125"/>
            <a:ext cx="6400922" cy="8792552"/>
          </a:xfrm>
          <a:prstGeom prst="roundRect">
            <a:avLst>
              <a:gd name="adj" fmla="val 5678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29" y="1064440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29" y="7526212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29629" y="8264876"/>
            <a:ext cx="15746825" cy="492443"/>
          </a:xfrm>
        </p:spPr>
        <p:txBody>
          <a:bodyPr wrap="square">
            <a:spAutoFit/>
          </a:bodyPr>
          <a:lstStyle>
            <a:lvl1pPr>
              <a:defRPr sz="3200" b="0" i="0" spc="0">
                <a:solidFill>
                  <a:srgbClr val="60605E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629" y="1474809"/>
            <a:ext cx="15746825" cy="3452413"/>
          </a:xfrm>
        </p:spPr>
        <p:txBody>
          <a:bodyPr wrap="square" anchor="b" anchorCtr="0">
            <a:normAutofit/>
          </a:bodyPr>
          <a:lstStyle>
            <a:lvl1pPr>
              <a:lnSpc>
                <a:spcPct val="80000"/>
              </a:lnSpc>
              <a:defRPr sz="9600" b="1" i="0" spc="-30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29629" y="4927222"/>
            <a:ext cx="15746825" cy="2308196"/>
          </a:xfrm>
        </p:spPr>
        <p:txBody>
          <a:bodyPr wrap="square" anchor="t" anchorCtr="0">
            <a:spAutoFit/>
          </a:bodyPr>
          <a:lstStyle>
            <a:lvl1pPr>
              <a:lnSpc>
                <a:spcPct val="70000"/>
              </a:lnSpc>
              <a:defRPr sz="4800" b="1" i="0" spc="-150">
                <a:solidFill>
                  <a:schemeClr val="tx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 lang="en-GB"/>
          </a:p>
          <a:p>
            <a:pPr lvl="0">
              <a:defRPr/>
            </a:pPr>
            <a:r>
              <a:rPr lang="ru-RU"/>
              <a:t>в две, три</a:t>
            </a:r>
            <a:endParaRPr/>
          </a:p>
          <a:p>
            <a:pPr lvl="0">
              <a:defRPr/>
            </a:pPr>
            <a:r>
              <a:rPr lang="ru-RU"/>
              <a:t>или четыре</a:t>
            </a:r>
            <a:endParaRPr/>
          </a:p>
          <a:p>
            <a:pPr lvl="0">
              <a:defRPr/>
            </a:pPr>
            <a:r>
              <a:rPr lang="ru-RU"/>
              <a:t>строки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928EB-CA6D-3A6D-A402-15F037379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 текстовых бло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 userDrawn="1"/>
        </p:nvSpPr>
        <p:spPr bwMode="auto">
          <a:xfrm>
            <a:off x="16156349" y="7618983"/>
            <a:ext cx="7232289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 userDrawn="1"/>
        </p:nvSpPr>
        <p:spPr bwMode="auto">
          <a:xfrm>
            <a:off x="8627916" y="7618983"/>
            <a:ext cx="7226053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 userDrawn="1"/>
        </p:nvSpPr>
        <p:spPr bwMode="auto">
          <a:xfrm>
            <a:off x="1023037" y="7618983"/>
            <a:ext cx="7302499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 userDrawn="1"/>
        </p:nvSpPr>
        <p:spPr bwMode="auto">
          <a:xfrm>
            <a:off x="16156349" y="3499867"/>
            <a:ext cx="7232289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 userDrawn="1"/>
        </p:nvSpPr>
        <p:spPr bwMode="auto">
          <a:xfrm>
            <a:off x="8627916" y="3499867"/>
            <a:ext cx="7226053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1023037" y="3499867"/>
            <a:ext cx="7302499" cy="3747122"/>
          </a:xfrm>
          <a:prstGeom prst="roundRect">
            <a:avLst>
              <a:gd name="adj" fmla="val 7793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bg1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319355" y="4975013"/>
            <a:ext cx="6450888" cy="1904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319582" y="4023525"/>
            <a:ext cx="6429206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0</a:t>
            </a:r>
            <a:r>
              <a:rPr lang="en-GB"/>
              <a:t>,5</a:t>
            </a:r>
            <a:endParaRPr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944779" y="4975013"/>
            <a:ext cx="6383357" cy="1904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944779" y="4023525"/>
            <a:ext cx="6361903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&lt;2</a:t>
            </a:r>
            <a:endParaRPr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6452871" y="4995333"/>
            <a:ext cx="6388867" cy="1904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6452891" y="4043849"/>
            <a:ext cx="6367393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40</a:t>
            </a:r>
            <a:endParaRPr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299036" y="9059333"/>
            <a:ext cx="6450888" cy="1904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299263" y="8107849"/>
            <a:ext cx="6486675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0</a:t>
            </a:r>
            <a:r>
              <a:rPr lang="en-GB"/>
              <a:t>,3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8924461" y="9059333"/>
            <a:ext cx="6383357" cy="1904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8924460" y="8107849"/>
            <a:ext cx="6361903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12 000</a:t>
            </a:r>
            <a:endParaRPr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16432553" y="9079653"/>
            <a:ext cx="6388867" cy="19042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6432572" y="8128169"/>
            <a:ext cx="6367393" cy="7959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64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/>
              <a:t>1/2</a:t>
            </a:r>
            <a:endParaRPr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42F2FA0-0C6A-2AA6-0D0A-1BA72B326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256C29D-2B80-ABC6-8DFC-8FA8650C0D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20" name="Graphic 7">
            <a:extLst>
              <a:ext uri="{FF2B5EF4-FFF2-40B4-BE49-F238E27FC236}">
                <a16:creationId xmlns:a16="http://schemas.microsoft.com/office/drawing/2014/main" id="{DA47E3D8-9AA2-3177-ADD6-8C56A552D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горизонтальных текстовых блока 4 текстовых блока + ко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Content Placeholder 9"/>
          <p:cNvSpPr>
            <a:spLocks noGrp="1"/>
          </p:cNvSpPr>
          <p:nvPr>
            <p:ph sz="quarter" idx="22" hasCustomPrompt="1"/>
          </p:nvPr>
        </p:nvSpPr>
        <p:spPr bwMode="auto">
          <a:xfrm>
            <a:off x="14547445" y="3022254"/>
            <a:ext cx="8841193" cy="8829880"/>
          </a:xfrm>
          <a:prstGeom prst="roundRect">
            <a:avLst>
              <a:gd name="adj" fmla="val 4611"/>
            </a:avLst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defRPr b="0" i="0" spc="-300">
                <a:solidFill>
                  <a:schemeClr val="tx1"/>
                </a:solidFill>
                <a:latin typeface="Courier New"/>
                <a:cs typeface="Courier New"/>
              </a:defRPr>
            </a:lvl1pPr>
            <a:lvl2pPr>
              <a:defRPr b="1" i="0">
                <a:latin typeface="Courier New"/>
                <a:cs typeface="Courier New"/>
              </a:defRPr>
            </a:lvl2pPr>
            <a:lvl3pPr>
              <a:defRPr b="1" i="0">
                <a:latin typeface="Courier New"/>
                <a:cs typeface="Courier New"/>
              </a:defRPr>
            </a:lvl3pPr>
            <a:lvl4pPr>
              <a:defRPr b="1" i="0">
                <a:latin typeface="Courier New"/>
                <a:cs typeface="Courier New"/>
              </a:defRPr>
            </a:lvl4pPr>
            <a:lvl5pPr>
              <a:defRPr b="1" i="0">
                <a:latin typeface="Courier New"/>
                <a:cs typeface="Courier New"/>
              </a:defRPr>
            </a:lvl5pPr>
          </a:lstStyle>
          <a:p>
            <a:pPr lvl="0">
              <a:defRPr/>
            </a:pPr>
            <a:r>
              <a:rPr lang="ru-RU"/>
              <a:t>Место для кода</a:t>
            </a:r>
            <a:endParaRPr/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7776810" y="765208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970053" y="763176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7776810" y="3022254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970053" y="3001934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18804" y="4513525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25561" y="4533845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418804" y="913487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8225561" y="915519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3229122-064D-8F82-0B15-5CD27CAB4C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418804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0813480-4400-EDC0-49F6-674D6CF906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8263203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F81C371-E80B-791E-CCC5-133E1786BE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418804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87E34F2-8AA8-2987-C234-FB6AA87C7E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8225561" y="798505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04</a:t>
            </a:r>
            <a:endParaRPr lang="en-RU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EAE983B-69EE-8992-CD04-8FD791CE2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39738AE-AC10-6FA5-7190-F2651C255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24" name="Graphic 7">
            <a:extLst>
              <a:ext uri="{FF2B5EF4-FFF2-40B4-BE49-F238E27FC236}">
                <a16:creationId xmlns:a16="http://schemas.microsoft.com/office/drawing/2014/main" id="{9E4CFF0E-B058-6334-AEB8-A23736767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текстовых блока + код слев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22" hasCustomPrompt="1"/>
          </p:nvPr>
        </p:nvSpPr>
        <p:spPr bwMode="auto">
          <a:xfrm>
            <a:off x="993775" y="2899952"/>
            <a:ext cx="8841191" cy="8857589"/>
          </a:xfrm>
          <a:prstGeom prst="roundRect">
            <a:avLst>
              <a:gd name="adj" fmla="val 4611"/>
            </a:avLst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100000"/>
              </a:lnSpc>
              <a:defRPr b="0" i="0" spc="-150">
                <a:solidFill>
                  <a:schemeClr val="tx1"/>
                </a:solidFill>
                <a:latin typeface="Courier New"/>
                <a:cs typeface="Courier New"/>
              </a:defRPr>
            </a:lvl1pPr>
            <a:lvl2pPr>
              <a:defRPr b="1" i="0">
                <a:latin typeface="Courier New"/>
                <a:cs typeface="Courier New"/>
              </a:defRPr>
            </a:lvl2pPr>
            <a:lvl3pPr>
              <a:defRPr b="1" i="0">
                <a:latin typeface="Courier New"/>
                <a:cs typeface="Courier New"/>
              </a:defRPr>
            </a:lvl3pPr>
            <a:lvl4pPr>
              <a:defRPr b="1" i="0">
                <a:latin typeface="Courier New"/>
                <a:cs typeface="Courier New"/>
              </a:defRPr>
            </a:lvl4pPr>
            <a:lvl5pPr>
              <a:defRPr b="1" i="0">
                <a:latin typeface="Courier New"/>
                <a:cs typeface="Courier New"/>
              </a:defRPr>
            </a:lvl5pPr>
          </a:lstStyle>
          <a:p>
            <a:pPr lvl="0">
              <a:defRPr/>
            </a:pPr>
            <a:r>
              <a:rPr lang="ru-RU"/>
              <a:t>Место для кода</a:t>
            </a:r>
            <a:endParaRPr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16983862" y="7546200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10177105" y="7537169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rgbClr val="250400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16983862" y="289995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2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10177105" y="2907341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rgbClr val="250400"/>
              </a:solidFill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625856" y="4418932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7432613" y="441154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625856" y="9040280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7432613" y="9049311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7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33682EB-92DE-70D5-E075-5F625A4D067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10628109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756C5699-AAB0-3B14-FA49-39EAEABB52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7472508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816A495-7C59-024E-9593-B2E899C8DE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628109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2B52F11-9D5C-8306-644C-816C5171E5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17434866" y="798505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04</a:t>
            </a:r>
            <a:endParaRPr lang="en-RU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42F8A2F-2EB5-AD83-C1DF-10B775491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FAE6E09-CF28-79EA-A09B-90B955C4CA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6" name="Graphic 7">
            <a:extLst>
              <a:ext uri="{FF2B5EF4-FFF2-40B4-BE49-F238E27FC236}">
                <a16:creationId xmlns:a16="http://schemas.microsoft.com/office/drawing/2014/main" id="{9B315073-8649-30C4-FEF1-9C975C582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 bwMode="auto">
          <a:xfrm>
            <a:off x="2" y="0"/>
            <a:ext cx="24382413" cy="13716000"/>
          </a:xfrm>
          <a:prstGeom prst="rect">
            <a:avLst/>
          </a:prstGeom>
          <a:solidFill>
            <a:schemeClr val="bg1"/>
          </a:solidFill>
        </p:spPr>
        <p:txBody>
          <a:bodyPr lIns="1080000" tIns="1080000" rIns="1080000" bIns="1080000">
            <a:normAutofit/>
          </a:bodyPr>
          <a:lstStyle>
            <a:lvl1pPr>
              <a:lnSpc>
                <a:spcPct val="100000"/>
              </a:lnSpc>
              <a:defRPr sz="4000" spc="-15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pPr lvl="0">
              <a:defRPr/>
            </a:pPr>
            <a:r>
              <a:rPr lang="ru-RU"/>
              <a:t>Место для кода, скриншота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д + заголовок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029627" y="2338755"/>
            <a:ext cx="22359010" cy="9446845"/>
          </a:xfrm>
          <a:prstGeom prst="roundRect">
            <a:avLst>
              <a:gd name="adj" fmla="val 3407"/>
            </a:avLst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80000"/>
              </a:lnSpc>
              <a:defRPr spc="-150">
                <a:solidFill>
                  <a:srgbClr val="250400"/>
                </a:solidFill>
                <a:latin typeface="Courier New"/>
                <a:cs typeface="Courier New"/>
              </a:defRPr>
            </a:lvl1pPr>
            <a:lvl2pPr>
              <a:defRPr>
                <a:solidFill>
                  <a:srgbClr val="250400"/>
                </a:solidFill>
                <a:latin typeface="Courier New"/>
                <a:cs typeface="Courier New"/>
              </a:defRPr>
            </a:lvl2pPr>
            <a:lvl3pPr>
              <a:defRPr>
                <a:solidFill>
                  <a:srgbClr val="250400"/>
                </a:solidFill>
                <a:latin typeface="Courier New"/>
                <a:cs typeface="Courier New"/>
              </a:defRPr>
            </a:lvl3pPr>
            <a:lvl4pPr>
              <a:defRPr>
                <a:solidFill>
                  <a:srgbClr val="250400"/>
                </a:solidFill>
                <a:latin typeface="Courier New"/>
                <a:cs typeface="Courier New"/>
              </a:defRPr>
            </a:lvl4pPr>
            <a:lvl5pPr>
              <a:defRPr>
                <a:solidFill>
                  <a:srgbClr val="250400"/>
                </a:solidFill>
                <a:latin typeface="Courier New"/>
                <a:cs typeface="Courier New"/>
              </a:defRPr>
            </a:lvl5pPr>
          </a:lstStyle>
          <a:p>
            <a:pPr lvl="0">
              <a:defRPr/>
            </a:pPr>
            <a:r>
              <a:rPr lang="ru-RU"/>
              <a:t>Место для кода</a:t>
            </a:r>
            <a:endParaRPr/>
          </a:p>
        </p:txBody>
      </p:sp>
      <p:sp>
        <p:nvSpPr>
          <p:cNvPr id="7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3A78DE41-5DB8-A5FE-661E-4A61DC66E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19FBB9-2E84-BBCB-B63D-EC0D066D7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382079CF-CDDA-1D84-0F47-4B53E424A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д + заголовок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029627" y="2964873"/>
            <a:ext cx="22359010" cy="8820727"/>
          </a:xfrm>
          <a:prstGeom prst="roundRect">
            <a:avLst>
              <a:gd name="adj" fmla="val 3407"/>
            </a:avLst>
          </a:prstGeom>
          <a:solidFill>
            <a:schemeClr val="bg1"/>
          </a:solidFill>
        </p:spPr>
        <p:txBody>
          <a:bodyPr lIns="360000" tIns="360000" rIns="360000" bIns="360000"/>
          <a:lstStyle>
            <a:lvl1pPr>
              <a:lnSpc>
                <a:spcPct val="80000"/>
              </a:lnSpc>
              <a:defRPr spc="-150">
                <a:solidFill>
                  <a:srgbClr val="250400"/>
                </a:solidFill>
                <a:latin typeface="Courier New"/>
                <a:cs typeface="Courier New"/>
              </a:defRPr>
            </a:lvl1pPr>
            <a:lvl2pPr>
              <a:defRPr>
                <a:solidFill>
                  <a:srgbClr val="250400"/>
                </a:solidFill>
                <a:latin typeface="Courier New"/>
                <a:cs typeface="Courier New"/>
              </a:defRPr>
            </a:lvl2pPr>
            <a:lvl3pPr>
              <a:defRPr>
                <a:solidFill>
                  <a:srgbClr val="250400"/>
                </a:solidFill>
                <a:latin typeface="Courier New"/>
                <a:cs typeface="Courier New"/>
              </a:defRPr>
            </a:lvl3pPr>
            <a:lvl4pPr>
              <a:defRPr>
                <a:solidFill>
                  <a:srgbClr val="250400"/>
                </a:solidFill>
                <a:latin typeface="Courier New"/>
                <a:cs typeface="Courier New"/>
              </a:defRPr>
            </a:lvl4pPr>
            <a:lvl5pPr>
              <a:defRPr>
                <a:solidFill>
                  <a:srgbClr val="250400"/>
                </a:solidFill>
                <a:latin typeface="Courier New"/>
                <a:cs typeface="Courier New"/>
              </a:defRPr>
            </a:lvl5pPr>
          </a:lstStyle>
          <a:p>
            <a:pPr lvl="0">
              <a:defRPr/>
            </a:pPr>
            <a:r>
              <a:rPr lang="ru-RU"/>
              <a:t>Место для кода</a:t>
            </a: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2DF5395E-A959-6347-0C5D-F190F7132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B14E93-92ED-4514-17F0-E7EC945EDE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9" name="Graphic 7">
            <a:extLst>
              <a:ext uri="{FF2B5EF4-FFF2-40B4-BE49-F238E27FC236}">
                <a16:creationId xmlns:a16="http://schemas.microsoft.com/office/drawing/2014/main" id="{C73CE6E9-EDAF-F2E7-619E-D17DAE150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8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837A81-143B-FDBF-701B-F76577626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EDC510-C923-611D-87EA-801C17682E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DD75F783-67B4-B366-84A5-756DC2E2F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ротивопоставление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793" y="0"/>
            <a:ext cx="12191207" cy="137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207072" y="938376"/>
            <a:ext cx="10181566" cy="795987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defRPr sz="6400" b="1" i="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993775" y="938376"/>
            <a:ext cx="10181566" cy="795987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defRPr sz="6400" b="1" i="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00C2398F-A818-2CCC-D02A-80693A692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2B64D87-7149-2EE8-6109-6816DC3FA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037" y="12357300"/>
            <a:ext cx="2881154" cy="5762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ротивопоставление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0" y="0"/>
            <a:ext cx="12192000" cy="13716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207072" y="938376"/>
            <a:ext cx="10181566" cy="795987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defRPr sz="6400" b="1" i="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993775" y="938376"/>
            <a:ext cx="10181566" cy="795987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defRPr sz="6400" b="1" i="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2547D5D-6409-6C22-23DF-8D903F12C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tx2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9" name="Graphic 7">
            <a:extLst>
              <a:ext uri="{FF2B5EF4-FFF2-40B4-BE49-F238E27FC236}">
                <a16:creationId xmlns:a16="http://schemas.microsoft.com/office/drawing/2014/main" id="{3689056C-45B5-FEDA-833F-17A6836D4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с подзаголовком и названием мероприятия 2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14228" y="492125"/>
            <a:ext cx="16683526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7467263" y="492125"/>
            <a:ext cx="6400922" cy="4239895"/>
          </a:xfrm>
          <a:prstGeom prst="roundRect">
            <a:avLst>
              <a:gd name="adj" fmla="val 1053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29" y="1064440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29" y="7233604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629" y="1474809"/>
            <a:ext cx="15746825" cy="4620657"/>
          </a:xfrm>
        </p:spPr>
        <p:txBody>
          <a:bodyPr wrap="square" anchor="b" anchorCtr="0">
            <a:normAutofit/>
          </a:bodyPr>
          <a:lstStyle>
            <a:lvl1pPr>
              <a:lnSpc>
                <a:spcPct val="80000"/>
              </a:lnSpc>
              <a:defRPr sz="9600" b="1" i="0" spc="-15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29629" y="6367753"/>
            <a:ext cx="15746825" cy="538481"/>
          </a:xfrm>
        </p:spPr>
        <p:txBody>
          <a:bodyPr wrap="square" anchor="b" anchorCtr="0">
            <a:spAutoFit/>
          </a:bodyPr>
          <a:lstStyle>
            <a:lvl1pPr>
              <a:lnSpc>
                <a:spcPts val="4000"/>
              </a:lnSpc>
              <a:defRPr sz="4800" b="1" i="0" spc="-150">
                <a:solidFill>
                  <a:schemeClr val="tx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29629" y="8013899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6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 bwMode="auto">
          <a:xfrm>
            <a:off x="17467263" y="5044782"/>
            <a:ext cx="6400922" cy="4239895"/>
          </a:xfrm>
          <a:prstGeom prst="roundRect">
            <a:avLst>
              <a:gd name="adj" fmla="val 1053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51AC9-C14C-D9A1-D2EB-4F7FE10CC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есктоп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2977116" y="3583551"/>
            <a:ext cx="18415591" cy="10984070"/>
          </a:xfrm>
          <a:prstGeom prst="roundRect">
            <a:avLst>
              <a:gd name="adj" fmla="val 4521"/>
            </a:avLst>
          </a:prstGeom>
          <a:ln w="1270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76D38368-B91E-164B-66D8-16EAA2AF8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есктоп справ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9515321" y="3662218"/>
            <a:ext cx="16189479" cy="10485582"/>
          </a:xfrm>
          <a:prstGeom prst="roundRect">
            <a:avLst>
              <a:gd name="adj" fmla="val 3940"/>
            </a:avLst>
          </a:prstGeom>
          <a:ln w="1270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87B3BEA-7532-501A-1D69-6C076E9E1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естоп слев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30"/>
          </p:nvPr>
        </p:nvSpPr>
        <p:spPr bwMode="auto">
          <a:xfrm>
            <a:off x="-889000" y="3662218"/>
            <a:ext cx="15330691" cy="10307782"/>
          </a:xfrm>
          <a:prstGeom prst="roundRect">
            <a:avLst>
              <a:gd name="adj" fmla="val 3940"/>
            </a:avLst>
          </a:prstGeom>
          <a:ln w="1270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10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746150B5-3B69-58A1-F4C4-4E960FE1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лефон справ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auto">
          <a:xfrm>
            <a:off x="16510000" y="812044"/>
            <a:ext cx="6926873" cy="13716000"/>
          </a:xfrm>
          <a:prstGeom prst="roundRect">
            <a:avLst>
              <a:gd name="adj" fmla="val 9208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12446391" cy="59695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3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12446391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l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3A7F361F-7148-F5F0-800D-799B476DC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лефон центр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 bwMode="auto">
          <a:xfrm>
            <a:off x="8743950" y="3317719"/>
            <a:ext cx="6898821" cy="13716000"/>
          </a:xfrm>
          <a:prstGeom prst="roundRect">
            <a:avLst>
              <a:gd name="adj" fmla="val 7598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9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35226850-A8BE-9598-9F2B-1B05074DB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054F20-1170-4AD9-BB55-B34D9E117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телефона справ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icture Placeholder 12"/>
          <p:cNvSpPr>
            <a:spLocks noGrp="1"/>
          </p:cNvSpPr>
          <p:nvPr>
            <p:ph type="pic" sz="quarter" idx="12"/>
          </p:nvPr>
        </p:nvSpPr>
        <p:spPr bwMode="auto">
          <a:xfrm>
            <a:off x="9394310" y="800100"/>
            <a:ext cx="6924219" cy="13884276"/>
          </a:xfrm>
          <a:prstGeom prst="roundRect">
            <a:avLst>
              <a:gd name="adj" fmla="val 8179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auto">
          <a:xfrm>
            <a:off x="16939349" y="812044"/>
            <a:ext cx="6924219" cy="13716000"/>
          </a:xfrm>
          <a:prstGeom prst="roundRect">
            <a:avLst>
              <a:gd name="adj" fmla="val 7741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7761789" cy="59695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7761789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l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597ED459-DA81-EFE6-E0B8-E61D2B1AFB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телефона центр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2"/>
          </p:nvPr>
        </p:nvSpPr>
        <p:spPr bwMode="auto">
          <a:xfrm>
            <a:off x="6098551" y="3145378"/>
            <a:ext cx="5840077" cy="11779989"/>
          </a:xfrm>
          <a:prstGeom prst="roundRect">
            <a:avLst>
              <a:gd name="adj" fmla="val 8179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30"/>
          </p:nvPr>
        </p:nvSpPr>
        <p:spPr bwMode="auto">
          <a:xfrm>
            <a:off x="12443785" y="3145378"/>
            <a:ext cx="5841137" cy="11779989"/>
          </a:xfrm>
          <a:prstGeom prst="roundRect">
            <a:avLst>
              <a:gd name="adj" fmla="val 8179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8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CA1D6BF-39BE-CC4D-8B07-2B6A0AF1A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51611068-9D25-A205-CBA6-4E6C3FD4E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тестовых блока + телефо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 bwMode="auto">
          <a:xfrm>
            <a:off x="16916401" y="812044"/>
            <a:ext cx="6911788" cy="13716000"/>
          </a:xfrm>
          <a:prstGeom prst="roundRect">
            <a:avLst>
              <a:gd name="adj" fmla="val 8240"/>
            </a:avLst>
          </a:prstGeom>
          <a:ln w="101600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15271653" cy="596958"/>
          </a:xfrm>
        </p:spPr>
        <p:txBody>
          <a:bodyPr wrap="square">
            <a:spAutoFit/>
          </a:bodyPr>
          <a:lstStyle>
            <a:lvl1pPr algn="l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3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15271653" cy="1194886"/>
          </a:xfrm>
          <a:prstGeom prst="rect">
            <a:avLst/>
          </a:prstGeom>
        </p:spPr>
        <p:txBody>
          <a:bodyPr vert="horz" wrap="square" lIns="0" tIns="198000" rIns="0" bIns="0" rtlCol="0" anchor="t">
            <a:spAutoFit/>
          </a:bodyPr>
          <a:lstStyle>
            <a:lvl1pPr algn="l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7776810" y="770288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accent2"/>
              </a:solidFill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970053" y="7682562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accent2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7776810" y="3073054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accent2"/>
              </a:solidFill>
            </a:endParaRPr>
          </a:p>
        </p:txBody>
      </p:sp>
      <p:sp>
        <p:nvSpPr>
          <p:cNvPr id="14" name="Rounded Rectangle 13"/>
          <p:cNvSpPr/>
          <p:nvPr userDrawn="1"/>
        </p:nvSpPr>
        <p:spPr bwMode="auto">
          <a:xfrm>
            <a:off x="970053" y="3052733"/>
            <a:ext cx="6451684" cy="4220372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accent2"/>
              </a:solidFill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418804" y="4564325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25561" y="4584645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 dirty="0"/>
              <a:t>Короткий текст, раскрывающий основную суть </a:t>
            </a:r>
            <a:endParaRPr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418804" y="918567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8225561" y="9205993"/>
            <a:ext cx="5486043" cy="2242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b="0" i="0" spc="0">
                <a:solidFill>
                  <a:schemeClr val="bg1"/>
                </a:solidFill>
                <a:latin typeface="YS Geo Regular"/>
                <a:cs typeface="YS Geo Regular"/>
              </a:defRPr>
            </a:lvl1pPr>
            <a:lvl2pPr>
              <a:defRPr b="0" i="0">
                <a:latin typeface="YS Geo Regular"/>
                <a:cs typeface="YS Geo Regular"/>
              </a:defRPr>
            </a:lvl2pPr>
            <a:lvl3pPr>
              <a:defRPr b="0" i="0">
                <a:latin typeface="YS Geo Regular"/>
                <a:cs typeface="YS Geo Regular"/>
              </a:defRPr>
            </a:lvl3pPr>
            <a:lvl4pPr>
              <a:defRPr b="0" i="0">
                <a:latin typeface="YS Geo Regular"/>
                <a:cs typeface="YS Geo Regular"/>
              </a:defRPr>
            </a:lvl4pPr>
            <a:lvl5pPr>
              <a:defRPr b="0" i="0">
                <a:latin typeface="YS Geo Regular"/>
                <a:cs typeface="YS Geo Regular"/>
              </a:defRPr>
            </a:lvl5pPr>
          </a:lstStyle>
          <a:p>
            <a:pPr lvl="0">
              <a:defRPr/>
            </a:pPr>
            <a:r>
              <a:rPr lang="ru-RU"/>
              <a:t>Короткий текст, раскрывающий основную суть </a:t>
            </a:r>
            <a:endParaRPr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53865E2-3691-0BE4-B084-5D60D32FB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418804" y="334479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C5134A4-2428-9806-B471-BC4196463D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8263203" y="3370367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A25104B-FBB7-4EAB-1A49-EAC4672041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418804" y="7979490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03</a:t>
            </a:r>
            <a:endParaRPr lang="en-RU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3D8D6F2-9ED5-D8D9-EB93-47B02A5499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8225561" y="798505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1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04</a:t>
            </a:r>
            <a:endParaRPr lang="en-RU" dirty="0"/>
          </a:p>
        </p:txBody>
      </p:sp>
      <p:pic>
        <p:nvPicPr>
          <p:cNvPr id="19" name="Graphic 7">
            <a:extLst>
              <a:ext uri="{FF2B5EF4-FFF2-40B4-BE49-F238E27FC236}">
                <a16:creationId xmlns:a16="http://schemas.microsoft.com/office/drawing/2014/main" id="{9484D1A2-47A3-9CBB-0411-73125415C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вершающий слайд с qr-кодом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11630" y="4855028"/>
            <a:ext cx="23360742" cy="8373291"/>
          </a:xfrm>
          <a:prstGeom prst="roundRect">
            <a:avLst>
              <a:gd name="adj" fmla="val 47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218815" y="5384187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  <a:endParaRPr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187284" y="12174720"/>
            <a:ext cx="15746825" cy="492443"/>
          </a:xfrm>
        </p:spPr>
        <p:txBody>
          <a:bodyPr wrap="square">
            <a:spAutoFit/>
          </a:bodyPr>
          <a:lstStyle>
            <a:lvl1pPr>
              <a:defRPr sz="3200" b="0" i="0" spc="0">
                <a:solidFill>
                  <a:srgbClr val="60605E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8315" y="9366803"/>
            <a:ext cx="15905794" cy="2615844"/>
          </a:xfrm>
        </p:spPr>
        <p:txBody>
          <a:bodyPr wrap="square" anchor="b" anchorCtr="0">
            <a:spAutoFit/>
          </a:bodyPr>
          <a:lstStyle>
            <a:lvl1pPr>
              <a:lnSpc>
                <a:spcPts val="9600"/>
              </a:lnSpc>
              <a:defRPr sz="120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  <a:p>
            <a:pPr lvl="0">
              <a:defRPr/>
            </a:pPr>
            <a:r>
              <a:rPr lang="ru-RU"/>
              <a:t>Фамилия </a:t>
            </a:r>
            <a:endParaRPr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194804" y="6075910"/>
            <a:ext cx="9175917" cy="1461810"/>
          </a:xfrm>
        </p:spPr>
        <p:txBody>
          <a:bodyPr wrap="square">
            <a:spAutoFit/>
          </a:bodyPr>
          <a:lstStyle>
            <a:lvl1pPr>
              <a:lnSpc>
                <a:spcPts val="5600"/>
              </a:lnSpc>
              <a:defRPr sz="6400" b="1" i="0" spc="-30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готов ответить на вопросы</a:t>
            </a:r>
            <a:endParaRPr/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8"/>
          </p:nvPr>
        </p:nvSpPr>
        <p:spPr bwMode="auto">
          <a:xfrm rot="20578236">
            <a:off x="15087600" y="2588216"/>
            <a:ext cx="6480000" cy="6480000"/>
          </a:xfrm>
          <a:prstGeom prst="roundRect">
            <a:avLst>
              <a:gd name="adj" fmla="val 15582"/>
            </a:avLst>
          </a:prstGeom>
          <a:ln>
            <a:noFill/>
          </a:ln>
          <a:effectLst>
            <a:outerShdw blurRad="850900" dist="647700" dir="5100000" sx="95000" sy="95000" algn="t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72C7D-E100-1083-EBF6-AECA06695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767400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вершающи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11630" y="4855028"/>
            <a:ext cx="23360742" cy="8373291"/>
          </a:xfrm>
          <a:prstGeom prst="roundRect">
            <a:avLst>
              <a:gd name="adj" fmla="val 47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218815" y="5384187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187284" y="12174720"/>
            <a:ext cx="15746825" cy="492443"/>
          </a:xfrm>
        </p:spPr>
        <p:txBody>
          <a:bodyPr wrap="square">
            <a:spAutoFit/>
          </a:bodyPr>
          <a:lstStyle>
            <a:lvl1pPr>
              <a:defRPr sz="3200" b="0" i="0" spc="0">
                <a:solidFill>
                  <a:srgbClr val="60605E"/>
                </a:solidFill>
                <a:latin typeface="YS Geo Regular"/>
                <a:cs typeface="YS Geo Regular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8315" y="9366803"/>
            <a:ext cx="15905794" cy="2615844"/>
          </a:xfrm>
        </p:spPr>
        <p:txBody>
          <a:bodyPr wrap="square" anchor="b" anchorCtr="0">
            <a:spAutoFit/>
          </a:bodyPr>
          <a:lstStyle>
            <a:lvl1pPr>
              <a:lnSpc>
                <a:spcPts val="9600"/>
              </a:lnSpc>
              <a:defRPr sz="120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  <a:p>
            <a:pPr lvl="0">
              <a:defRPr/>
            </a:pPr>
            <a:r>
              <a:rPr lang="ru-RU"/>
              <a:t>Фамилия </a:t>
            </a:r>
            <a:endParaRPr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194804" y="6075910"/>
            <a:ext cx="9175917" cy="1461810"/>
          </a:xfrm>
        </p:spPr>
        <p:txBody>
          <a:bodyPr wrap="square">
            <a:spAutoFit/>
          </a:bodyPr>
          <a:lstStyle>
            <a:lvl1pPr>
              <a:lnSpc>
                <a:spcPts val="5600"/>
              </a:lnSpc>
              <a:defRPr sz="6400" b="1" i="0" spc="-30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готов ответить на вопросы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A5AF-E843-11C0-9F17-EC6EFDE0B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767400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с большим подзаголовком 2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514228" y="492125"/>
            <a:ext cx="16683526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7467263" y="492125"/>
            <a:ext cx="6400922" cy="4239895"/>
          </a:xfrm>
          <a:prstGeom prst="roundRect">
            <a:avLst>
              <a:gd name="adj" fmla="val 1053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29" y="1064440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29" y="7233604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29629" y="8013899"/>
            <a:ext cx="15746825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6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 bwMode="auto">
          <a:xfrm>
            <a:off x="17467263" y="5044782"/>
            <a:ext cx="6400922" cy="4239895"/>
          </a:xfrm>
          <a:prstGeom prst="roundRect">
            <a:avLst>
              <a:gd name="adj" fmla="val 1053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629" y="1474809"/>
            <a:ext cx="15746825" cy="3452413"/>
          </a:xfrm>
        </p:spPr>
        <p:txBody>
          <a:bodyPr wrap="square" anchor="b" anchorCtr="0">
            <a:normAutofit/>
          </a:bodyPr>
          <a:lstStyle>
            <a:lvl1pPr>
              <a:lnSpc>
                <a:spcPct val="80000"/>
              </a:lnSpc>
              <a:defRPr sz="9600" b="1" i="0" spc="-30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29629" y="4927222"/>
            <a:ext cx="15746825" cy="2308196"/>
          </a:xfrm>
        </p:spPr>
        <p:txBody>
          <a:bodyPr wrap="square" anchor="t" anchorCtr="0">
            <a:spAutoFit/>
          </a:bodyPr>
          <a:lstStyle>
            <a:lvl1pPr>
              <a:lnSpc>
                <a:spcPct val="70000"/>
              </a:lnSpc>
              <a:defRPr sz="4800" b="1" i="0" spc="-150">
                <a:solidFill>
                  <a:schemeClr val="tx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 lang="en-GB"/>
          </a:p>
          <a:p>
            <a:pPr lvl="0">
              <a:defRPr/>
            </a:pPr>
            <a:r>
              <a:rPr lang="ru-RU"/>
              <a:t>в две, три</a:t>
            </a:r>
            <a:endParaRPr/>
          </a:p>
          <a:p>
            <a:pPr lvl="0">
              <a:defRPr/>
            </a:pPr>
            <a:r>
              <a:rPr lang="ru-RU"/>
              <a:t>или четыре</a:t>
            </a:r>
            <a:endParaRPr/>
          </a:p>
          <a:p>
            <a:pPr lvl="0">
              <a:defRPr/>
            </a:pPr>
            <a:r>
              <a:rPr lang="ru-RU"/>
              <a:t>строки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6B5E2-E292-EA73-43DB-16C5AA961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вершающи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11630" y="4855028"/>
            <a:ext cx="23360742" cy="8373291"/>
          </a:xfrm>
          <a:prstGeom prst="roundRect">
            <a:avLst>
              <a:gd name="adj" fmla="val 47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218815" y="5384187"/>
            <a:ext cx="15746825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147831" y="11941851"/>
            <a:ext cx="22394863" cy="994952"/>
          </a:xfrm>
        </p:spPr>
        <p:txBody>
          <a:bodyPr wrap="square" anchor="b" anchorCtr="0">
            <a:spAutoFit/>
          </a:bodyPr>
          <a:lstStyle>
            <a:lvl1pPr>
              <a:lnSpc>
                <a:spcPct val="80000"/>
              </a:lnSpc>
              <a:defRPr sz="80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Имя Фамилия </a:t>
            </a:r>
            <a:endParaRPr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194804" y="6075910"/>
            <a:ext cx="10175561" cy="1461810"/>
          </a:xfrm>
        </p:spPr>
        <p:txBody>
          <a:bodyPr wrap="square">
            <a:spAutoFit/>
          </a:bodyPr>
          <a:lstStyle>
            <a:lvl1pPr>
              <a:lnSpc>
                <a:spcPts val="5600"/>
              </a:lnSpc>
              <a:defRPr sz="6400" b="1" i="0" spc="-300">
                <a:solidFill>
                  <a:schemeClr val="tx2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готовы ответить на вопросы</a:t>
            </a:r>
            <a:endParaRPr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147831" y="10791693"/>
            <a:ext cx="22394863" cy="994952"/>
          </a:xfrm>
        </p:spPr>
        <p:txBody>
          <a:bodyPr wrap="square" anchor="b" anchorCtr="0">
            <a:spAutoFit/>
          </a:bodyPr>
          <a:lstStyle>
            <a:lvl1pPr>
              <a:lnSpc>
                <a:spcPct val="80000"/>
              </a:lnSpc>
              <a:defRPr sz="80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Имя Фамилия 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CEAC7-067B-771E-F545-406805225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767400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BC94C67-EA1D-482A-A2BF-FC56915600B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998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8A3AE9E-F3D4-4E1E-AE3D-38B7DE8BB77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233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21A87C7-FEB3-498E-80E6-D64B1F44EEB2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8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8316150-A440-4F97-B336-F944CF6BD911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653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D1F82E9-A1F5-4488-88C8-794FBCFC1D6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419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380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445DD5D-C168-4757-B380-0F313D13F07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9869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7349002-0556-4990-8F6F-86560DE6D00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664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1246320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540F71C-F521-45DF-A915-0B54C1F42DC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79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3DD78F2-FA73-4B4B-B1F0-9E1D7D3F754A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18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 2 спикера горизонтальн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 bwMode="auto">
          <a:xfrm>
            <a:off x="514228" y="492125"/>
            <a:ext cx="13122259" cy="8792552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auto">
          <a:xfrm>
            <a:off x="19033067" y="492125"/>
            <a:ext cx="4835118" cy="8792552"/>
          </a:xfrm>
          <a:prstGeom prst="roundRect">
            <a:avLst>
              <a:gd name="adj" fmla="val 1053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29630" y="1064440"/>
            <a:ext cx="12169536" cy="410369"/>
          </a:xfrm>
        </p:spPr>
        <p:txBody>
          <a:bodyPr wrap="square">
            <a:spAutoFit/>
          </a:bodyPr>
          <a:lstStyle>
            <a:lvl1pPr>
              <a:lnSpc>
                <a:spcPts val="3200"/>
              </a:lnSpc>
              <a:defRPr sz="3200" b="1" i="0" spc="-150">
                <a:solidFill>
                  <a:schemeClr val="tx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en-GB" dirty="0"/>
              <a:t>Yandex tech tour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29630" y="7233604"/>
            <a:ext cx="12169536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29630" y="6367753"/>
            <a:ext cx="12169536" cy="538481"/>
          </a:xfrm>
        </p:spPr>
        <p:txBody>
          <a:bodyPr wrap="square" anchor="b" anchorCtr="0">
            <a:spAutoFit/>
          </a:bodyPr>
          <a:lstStyle>
            <a:lvl1pPr>
              <a:lnSpc>
                <a:spcPts val="4000"/>
              </a:lnSpc>
              <a:defRPr sz="4800" b="1" i="0" spc="-150">
                <a:solidFill>
                  <a:schemeClr val="tx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29630" y="8013899"/>
            <a:ext cx="12169536" cy="738664"/>
          </a:xfrm>
        </p:spPr>
        <p:txBody>
          <a:bodyPr wrap="square">
            <a:spAutoFit/>
          </a:bodyPr>
          <a:lstStyle>
            <a:lvl1pPr>
              <a:defRPr sz="4800" b="0" i="0" spc="0">
                <a:solidFill>
                  <a:srgbClr val="21201F"/>
                </a:solidFill>
                <a:latin typeface="YS Geo Medium"/>
                <a:cs typeface="YS Geo Medium"/>
              </a:defRPr>
            </a:lvl1pPr>
          </a:lstStyle>
          <a:p>
            <a:pPr lvl="0">
              <a:defRPr/>
            </a:pPr>
            <a:r>
              <a:rPr lang="ru-RU"/>
              <a:t>Имя Фамилия спикера</a:t>
            </a:r>
            <a:endParaRPr/>
          </a:p>
        </p:txBody>
      </p:sp>
      <p:sp>
        <p:nvSpPr>
          <p:cNvPr id="7" name="Picture Placeholder 7"/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 bwMode="auto">
          <a:xfrm>
            <a:off x="13917218" y="492125"/>
            <a:ext cx="4835118" cy="8792552"/>
          </a:xfrm>
          <a:prstGeom prst="roundRect">
            <a:avLst>
              <a:gd name="adj" fmla="val 10530"/>
            </a:avLst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029629" y="1516440"/>
            <a:ext cx="12169537" cy="4802702"/>
          </a:xfrm>
        </p:spPr>
        <p:txBody>
          <a:bodyPr wrap="square" anchor="b" anchorCtr="0">
            <a:normAutofit/>
          </a:bodyPr>
          <a:lstStyle>
            <a:lvl1pPr>
              <a:lnSpc>
                <a:spcPct val="80000"/>
              </a:lnSpc>
              <a:defRPr sz="9600" b="1" i="0" spc="-300">
                <a:solidFill>
                  <a:srgbClr val="21201F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74669-F1F6-2773-3075-4CE462B11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900" y="11906446"/>
            <a:ext cx="5080025" cy="1016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726E520-A175-442B-9919-2FA6138F324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5689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1246320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78E43C8-A2A3-4E38-91EF-8560D995F4C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003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863820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1605780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6061D60-C5DD-4045-A318-72E8EC5E93CF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174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A63AB97-A539-41AD-89DE-AA7BEEAF045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503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F016627-681B-4FB7-8BE7-2C09F63E884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69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26A722CC-783E-42EE-8346-2339307B7710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430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BE3C9538-C70C-40F4-BEE0-AD93B5C5924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8296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77AEE3A-009E-4E43-9667-8F8BD79FAAA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139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380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08BA231-D544-4019-9BEA-1934BDC9884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626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8BB608FC-5561-4E63-AA4D-FD8CEE43E6AF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56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5" y="924597"/>
            <a:ext cx="22394863" cy="2189902"/>
          </a:xfrm>
        </p:spPr>
        <p:txBody>
          <a:bodyPr wrap="square" anchor="t" anchorCtr="0">
            <a:spAutoFit/>
          </a:bodyPr>
          <a:lstStyle>
            <a:lvl1pPr algn="ctr">
              <a:defRPr sz="16000"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вопрос/тема</a:t>
            </a:r>
            <a:endParaRPr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F7F1F7B-7322-F539-51A1-2DC2EDB20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40114D-96FE-1F5C-DA47-82EB52EE96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578783-4B67-F731-FB91-58382CE46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/>
          </p:nvPr>
        </p:nvSpPr>
        <p:spPr>
          <a:xfrm>
            <a:off x="1246320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A35F3B6-8F59-48CD-B2DF-D58A3B38BB7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269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19EECC8F-8F5F-411D-9986-55C12BA649C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761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68EB9275-FAFF-45EE-98F4-5431EF92524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9320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0" name="PlaceHolder 5"/>
          <p:cNvSpPr>
            <a:spLocks noGrp="1"/>
          </p:cNvSpPr>
          <p:nvPr>
            <p:ph/>
          </p:nvPr>
        </p:nvSpPr>
        <p:spPr>
          <a:xfrm>
            <a:off x="1246320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3EB4CDCE-5508-495A-9492-BD39E02BF8A1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0155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6" name="PlaceHolder 6"/>
          <p:cNvSpPr>
            <a:spLocks noGrp="1"/>
          </p:cNvSpPr>
          <p:nvPr>
            <p:ph/>
          </p:nvPr>
        </p:nvSpPr>
        <p:spPr>
          <a:xfrm>
            <a:off x="863820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7" name="PlaceHolder 7"/>
          <p:cNvSpPr>
            <a:spLocks noGrp="1"/>
          </p:cNvSpPr>
          <p:nvPr>
            <p:ph/>
          </p:nvPr>
        </p:nvSpPr>
        <p:spPr>
          <a:xfrm>
            <a:off x="1605780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80193FF1-6070-4396-A28F-54926B793428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781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е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93775" y="924597"/>
            <a:ext cx="22394863" cy="2189902"/>
          </a:xfrm>
        </p:spPr>
        <p:txBody>
          <a:bodyPr wrap="square" anchor="t" anchorCtr="0">
            <a:spAutoFit/>
          </a:bodyPr>
          <a:lstStyle>
            <a:lvl1pPr algn="ctr">
              <a:defRPr sz="16000"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вопрос/тема</a:t>
            </a:r>
            <a:endParaRPr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1F7F1F7B-7322-F539-51A1-2DC2EDB20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40114D-96FE-1F5C-DA47-82EB52EE96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578783-4B67-F731-FB91-58382CE46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037" y="12357300"/>
            <a:ext cx="2881154" cy="5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039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011701" y="2157061"/>
            <a:ext cx="22394863" cy="596958"/>
          </a:xfrm>
        </p:spPr>
        <p:txBody>
          <a:bodyPr anchor="t" anchorCtr="0">
            <a:spAutoFit/>
          </a:bodyPr>
          <a:lstStyle>
            <a:lvl1pPr algn="ctr">
              <a:lnSpc>
                <a:spcPct val="80000"/>
              </a:lnSpc>
              <a:defRPr sz="48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подзаголовок</a:t>
            </a:r>
            <a:endParaRPr/>
          </a:p>
        </p:txBody>
      </p:sp>
      <p:sp>
        <p:nvSpPr>
          <p:cNvPr id="8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011701" y="962176"/>
            <a:ext cx="22394863" cy="1194886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algn="ctr">
              <a:lnSpc>
                <a:spcPct val="80000"/>
              </a:lnSpc>
              <a:defRPr spc="-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837A81-143B-FDBF-701B-F76577626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EDC510-C923-611D-87EA-801C17682E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DD75F783-67B4-B366-84A5-756DC2E2F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493DBE9-1F64-419B-A350-D7E941E36D50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0135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AA24388-F5E5-408D-BB52-5E1A0A6523D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651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14FEB09-ABE5-4260-AC91-F5C9AABFB251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0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ма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641770F-BE59-8034-78C9-A3CFB5A0F8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46665" y="285417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algn="ctr">
              <a:defRPr sz="3200" b="0" i="0" spc="0">
                <a:solidFill>
                  <a:schemeClr val="tx2"/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00</a:t>
            </a:r>
            <a:endParaRPr lang="en-RU" dirty="0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062242" y="4798797"/>
            <a:ext cx="22394863" cy="4498476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80000"/>
              </a:lnSpc>
              <a:defRPr sz="8800" b="1" i="0" spc="-300">
                <a:solidFill>
                  <a:schemeClr val="bg1"/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название </a:t>
            </a:r>
            <a:endParaRPr lang="en-GB"/>
          </a:p>
          <a:p>
            <a:pPr lvl="0">
              <a:defRPr/>
            </a:pPr>
            <a:r>
              <a:rPr lang="ru-RU"/>
              <a:t>подраздела</a:t>
            </a:r>
            <a:br>
              <a:rPr lang="ru-RU"/>
            </a:br>
            <a:r>
              <a:rPr lang="ru-RU"/>
              <a:t>в одну или</a:t>
            </a:r>
            <a:endParaRPr/>
          </a:p>
          <a:p>
            <a:pPr lvl="0">
              <a:defRPr/>
            </a:pPr>
            <a:r>
              <a:rPr lang="ru-RU"/>
              <a:t>несколько строк</a:t>
            </a:r>
            <a:endParaRPr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062242" y="1433508"/>
            <a:ext cx="22326396" cy="697442"/>
          </a:xfrm>
        </p:spPr>
        <p:txBody>
          <a:bodyPr wrap="square" anchor="t" anchorCtr="0">
            <a:spAutoFit/>
          </a:bodyPr>
          <a:lstStyle>
            <a:lvl1pPr algn="ctr">
              <a:defRPr sz="4000" b="1" i="0" spc="-150">
                <a:solidFill>
                  <a:schemeClr val="bg1">
                    <a:alpha val="50000"/>
                  </a:schemeClr>
                </a:solidFill>
                <a:latin typeface="YS Text Wide"/>
                <a:cs typeface="YS Text Wide"/>
              </a:defRPr>
            </a:lvl1pPr>
          </a:lstStyle>
          <a:p>
            <a:pPr lvl="0">
              <a:defRPr/>
            </a:pPr>
            <a:r>
              <a:rPr lang="ru-RU"/>
              <a:t>раздел</a:t>
            </a:r>
            <a:endParaRPr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22307BBC-E437-71B8-EFCF-80C76095C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0698785" y="12216061"/>
            <a:ext cx="2689852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fld id="{09698476-C802-7947-9C19-4C65380D875A}" type="slidenum">
              <a:rPr lang="en-RU" smtClean="0"/>
              <a:pPr/>
              <a:t>‹#›</a:t>
            </a:fld>
            <a:endParaRPr lang="en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B291C-25D3-00E2-F512-F378C1B5E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200470" y="12446084"/>
            <a:ext cx="13981471" cy="543595"/>
          </a:xfrm>
        </p:spPr>
        <p:txBody>
          <a:bodyPr/>
          <a:lstStyle>
            <a:lvl1pPr algn="ctr">
              <a:defRPr sz="2400" b="0" i="0" spc="0">
                <a:solidFill>
                  <a:schemeClr val="bg1">
                    <a:alpha val="50000"/>
                  </a:schemeClr>
                </a:solidFill>
                <a:latin typeface="YS Geo Regular" pitchFamily="2" charset="77"/>
                <a:cs typeface="YS Geo Regular" pitchFamily="2" charset="77"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endParaRPr lang="en-RU" dirty="0"/>
          </a:p>
        </p:txBody>
      </p:sp>
      <p:pic>
        <p:nvPicPr>
          <p:cNvPr id="12" name="Graphic 7">
            <a:extLst>
              <a:ext uri="{FF2B5EF4-FFF2-40B4-BE49-F238E27FC236}">
                <a16:creationId xmlns:a16="http://schemas.microsoft.com/office/drawing/2014/main" id="{3D67F28C-7AEA-9795-1BF4-6B5309414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037" y="12357300"/>
            <a:ext cx="2881154" cy="576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741DB43-87E1-4E51-B342-740C6201F2C3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1789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9A07947-010D-423D-B94D-43CF983892C6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90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380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EAF0BDD-11A7-45BF-B1E2-92D16F7480E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363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868081B-C788-4B7E-8F16-D84255005ED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0982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/>
          </p:nvPr>
        </p:nvSpPr>
        <p:spPr>
          <a:xfrm>
            <a:off x="1246320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61746A8-2E57-4B6A-A400-EE3C4125608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1117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623B0E0-96A8-42EF-B2A6-2681F6BE6DE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417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380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08FC40A-9115-462F-B423-203741024A3C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9553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/>
          </p:nvPr>
        </p:nvSpPr>
        <p:spPr>
          <a:xfrm>
            <a:off x="12463200" y="320940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/>
          </p:nvPr>
        </p:nvSpPr>
        <p:spPr>
          <a:xfrm>
            <a:off x="12463200" y="7364520"/>
            <a:ext cx="1070856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34CAE8B-B83C-4027-BE61-053CE59BB38F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302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/>
          </p:nvPr>
        </p:nvSpPr>
        <p:spPr>
          <a:xfrm>
            <a:off x="863820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/>
          </p:nvPr>
        </p:nvSpPr>
        <p:spPr>
          <a:xfrm>
            <a:off x="16057800" y="320940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6" name="PlaceHolder 6"/>
          <p:cNvSpPr>
            <a:spLocks noGrp="1"/>
          </p:cNvSpPr>
          <p:nvPr>
            <p:ph/>
          </p:nvPr>
        </p:nvSpPr>
        <p:spPr>
          <a:xfrm>
            <a:off x="863820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7" name="PlaceHolder 7"/>
          <p:cNvSpPr>
            <a:spLocks noGrp="1"/>
          </p:cNvSpPr>
          <p:nvPr>
            <p:ph/>
          </p:nvPr>
        </p:nvSpPr>
        <p:spPr>
          <a:xfrm>
            <a:off x="16057800" y="7364520"/>
            <a:ext cx="70657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324AD90-25A1-41F5-A163-EDBF389A1CE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66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029627" y="962176"/>
            <a:ext cx="22323155" cy="1751255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1029628" y="3675605"/>
            <a:ext cx="22323155" cy="7899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17465694" y="12275055"/>
            <a:ext cx="5486400" cy="7302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2400" b="0" i="0">
                <a:solidFill>
                  <a:schemeClr val="bg1">
                    <a:alpha val="50000"/>
                  </a:schemeClr>
                </a:solidFill>
                <a:latin typeface="YS Geo Regular"/>
                <a:cs typeface="YS Geo Regular"/>
              </a:defRPr>
            </a:lvl1pPr>
          </a:lstStyle>
          <a:p>
            <a:pPr>
              <a:defRPr/>
            </a:pPr>
            <a:fld id="{09698476-C802-7947-9C19-4C65380D875A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</p:sldLayoutIdLst>
  <p:hf hdr="0" dt="0"/>
  <p:txStyles>
    <p:titleStyle>
      <a:lvl1pPr marL="0" algn="l" defTabSz="1828619">
        <a:lnSpc>
          <a:spcPct val="80000"/>
        </a:lnSpc>
        <a:spcBef>
          <a:spcPts val="0"/>
        </a:spcBef>
        <a:buNone/>
        <a:defRPr sz="8000" b="1" i="0" cap="none" spc="-300">
          <a:solidFill>
            <a:schemeClr val="bg1"/>
          </a:solidFill>
          <a:latin typeface="YS Text Wide"/>
          <a:ea typeface="+mj-ea"/>
          <a:cs typeface="YS Text Wide"/>
        </a:defRPr>
      </a:lvl1pPr>
    </p:titleStyle>
    <p:bodyStyle>
      <a:lvl1pPr marL="0" indent="0" algn="l" defTabSz="1828619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Tx/>
        <a:buNone/>
        <a:defRPr sz="4800" b="0" i="0">
          <a:solidFill>
            <a:schemeClr val="bg1"/>
          </a:solidFill>
          <a:latin typeface="YS Geo Regular"/>
          <a:ea typeface="+mn-ea"/>
          <a:cs typeface="YS Geo Regular"/>
        </a:defRPr>
      </a:lvl1pPr>
      <a:lvl2pPr marL="36" marR="0" indent="0" algn="l" defTabSz="1907905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20000"/>
        <a:buFont typeface="Arial Unicode MS"/>
        <a:buNone/>
        <a:defRPr sz="4000" b="0" i="0">
          <a:solidFill>
            <a:schemeClr val="bg1"/>
          </a:solidFill>
          <a:latin typeface="YS Geo Regular"/>
          <a:ea typeface="+mn-ea"/>
          <a:cs typeface="YS Geo Regular"/>
        </a:defRPr>
      </a:lvl2pPr>
      <a:lvl3pPr marL="461237" marR="0" indent="-457200" algn="l" defTabSz="1828619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/>
        <a:buChar char="•"/>
        <a:defRPr sz="3200" b="0" i="0">
          <a:solidFill>
            <a:schemeClr val="bg1"/>
          </a:solidFill>
          <a:latin typeface="YS Geo Regular"/>
          <a:ea typeface="+mn-ea"/>
          <a:cs typeface="YS Geo Regular"/>
        </a:defRPr>
      </a:lvl3pPr>
      <a:lvl4pPr marL="1080000" indent="-457200" algn="l" defTabSz="1828619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−"/>
        <a:defRPr sz="3200" b="0" i="0">
          <a:solidFill>
            <a:schemeClr val="bg1"/>
          </a:solidFill>
          <a:latin typeface="YS Geo Regular"/>
          <a:ea typeface="+mn-ea"/>
          <a:cs typeface="YS Geo Regular"/>
        </a:defRPr>
      </a:lvl4pPr>
      <a:lvl5pPr marL="0" indent="0" algn="l" defTabSz="1828619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Tx/>
        <a:buNone/>
        <a:defRPr sz="3200" b="0" i="0">
          <a:solidFill>
            <a:srgbClr val="250400"/>
          </a:solidFill>
          <a:latin typeface="YS Geo Regular"/>
          <a:ea typeface="+mn-ea"/>
          <a:cs typeface="YS Geo Regular"/>
        </a:defRPr>
      </a:lvl5pPr>
      <a:lvl6pPr marL="5028699" indent="-457155" algn="l" defTabSz="1828619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314466" algn="l" defTabSz="1828619">
        <a:defRPr sz="3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7"/>
          <p:cNvPicPr/>
          <p:nvPr/>
        </p:nvPicPr>
        <p:blipFill>
          <a:blip r:embed="rId14"/>
          <a:stretch/>
        </p:blipFill>
        <p:spPr>
          <a:xfrm>
            <a:off x="1023120" y="12357360"/>
            <a:ext cx="2879280" cy="57456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sldNum" idx="1"/>
          </p:nvPr>
        </p:nvSpPr>
        <p:spPr>
          <a:xfrm>
            <a:off x="20698920" y="12216240"/>
            <a:ext cx="2688120" cy="72828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214DF7D-299B-4B72-8703-9A48145EA8D7}" type="slidenum">
              <a: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‹#›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0533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raphic 7"/>
          <p:cNvPicPr/>
          <p:nvPr/>
        </p:nvPicPr>
        <p:blipFill>
          <a:blip r:embed="rId16"/>
          <a:stretch/>
        </p:blipFill>
        <p:spPr>
          <a:xfrm>
            <a:off x="1023120" y="12357360"/>
            <a:ext cx="2879280" cy="574560"/>
          </a:xfrm>
          <a:prstGeom prst="rect">
            <a:avLst/>
          </a:prstGeom>
          <a:ln w="0">
            <a:noFill/>
          </a:ln>
        </p:spPr>
      </p:pic>
      <p:sp>
        <p:nvSpPr>
          <p:cNvPr id="399" name="PlaceHolder 1"/>
          <p:cNvSpPr>
            <a:spLocks noGrp="1"/>
          </p:cNvSpPr>
          <p:nvPr>
            <p:ph type="sldNum" idx="7"/>
          </p:nvPr>
        </p:nvSpPr>
        <p:spPr>
          <a:xfrm>
            <a:off x="20698920" y="12216240"/>
            <a:ext cx="2688120" cy="72828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F0FBDDC-9726-4324-A3EC-693E9B2B4FBF}" type="slidenum">
              <a: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‹#›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2188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93" r:id="rId13"/>
    <p:sldLayoutId id="21474838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raphic 7"/>
          <p:cNvPicPr/>
          <p:nvPr/>
        </p:nvPicPr>
        <p:blipFill>
          <a:blip r:embed="rId14"/>
          <a:stretch/>
        </p:blipFill>
        <p:spPr>
          <a:xfrm>
            <a:off x="1023120" y="12357360"/>
            <a:ext cx="2879280" cy="574560"/>
          </a:xfrm>
          <a:prstGeom prst="rect">
            <a:avLst/>
          </a:prstGeom>
          <a:ln w="0">
            <a:noFill/>
          </a:ln>
        </p:spPr>
      </p:pic>
      <p:sp>
        <p:nvSpPr>
          <p:cNvPr id="439" name="PlaceHolder 1"/>
          <p:cNvSpPr>
            <a:spLocks noGrp="1"/>
          </p:cNvSpPr>
          <p:nvPr>
            <p:ph type="sldNum" idx="8"/>
          </p:nvPr>
        </p:nvSpPr>
        <p:spPr>
          <a:xfrm>
            <a:off x="20698920" y="12216240"/>
            <a:ext cx="2688120" cy="72828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F0BB638-7D14-4F9A-8CCC-869349DD7BAD}" type="slidenum">
              <a: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‹#›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0647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E9323E4-27EE-6C8C-3D77-22498F668C7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03CCE-D4C2-67EA-3D6F-DA9FD130D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0000" spc="-301" dirty="0">
                <a:latin typeface="YS Text Wide" pitchFamily="2" charset="77"/>
                <a:ea typeface="Arial"/>
                <a:cs typeface="YS Text Wide" pitchFamily="2" charset="77"/>
              </a:rPr>
              <a:t>и</a:t>
            </a:r>
            <a:r>
              <a:rPr lang="ru-RU" sz="10000" strike="noStrike" spc="-301" dirty="0">
                <a:solidFill>
                  <a:srgbClr val="21201F"/>
                </a:solidFill>
                <a:latin typeface="YS Text Wide" pitchFamily="2" charset="77"/>
                <a:ea typeface="Arial"/>
                <a:cs typeface="YS Text Wide" pitchFamily="2" charset="77"/>
              </a:rPr>
              <a:t>з </a:t>
            </a:r>
            <a:r>
              <a:rPr lang="ru-RU" sz="10000" strike="noStrike" spc="-301" dirty="0" err="1">
                <a:solidFill>
                  <a:srgbClr val="21201F"/>
                </a:solidFill>
                <a:latin typeface="YS Text Wide" pitchFamily="2" charset="77"/>
                <a:ea typeface="Arial"/>
                <a:cs typeface="YS Text Wide" pitchFamily="2" charset="77"/>
              </a:rPr>
              <a:t>C</a:t>
            </a:r>
            <a:r>
              <a:rPr lang="ru-RU" sz="10000" strike="noStrike" spc="-301" dirty="0">
                <a:solidFill>
                  <a:srgbClr val="21201F"/>
                </a:solidFill>
                <a:latin typeface="YS Text Wide" pitchFamily="2" charset="77"/>
                <a:ea typeface="Arial"/>
                <a:cs typeface="YS Text Wide" pitchFamily="2" charset="77"/>
              </a:rPr>
              <a:t>++</a:t>
            </a:r>
            <a:endParaRPr lang="en-US" sz="10000" strike="noStrike" spc="-1" dirty="0">
              <a:latin typeface="YS Text Wide" pitchFamily="2" charset="77"/>
              <a:cs typeface="YS Text Wide" pitchFamily="2" charset="77"/>
            </a:endParaRPr>
          </a:p>
          <a:p>
            <a:pPr>
              <a:lnSpc>
                <a:spcPct val="8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0000" strike="noStrike" spc="-301" dirty="0">
                <a:solidFill>
                  <a:srgbClr val="21201F"/>
                </a:solidFill>
                <a:latin typeface="YS Text Wide" pitchFamily="2" charset="77"/>
                <a:ea typeface="Arial"/>
                <a:cs typeface="YS Text Wide" pitchFamily="2" charset="77"/>
              </a:rPr>
              <a:t>делаем Go-</a:t>
            </a:r>
            <a:r>
              <a:rPr lang="ru-RU" sz="10000" strike="noStrike" spc="-301" dirty="0" err="1">
                <a:solidFill>
                  <a:srgbClr val="21201F"/>
                </a:solidFill>
                <a:latin typeface="YS Text Wide" pitchFamily="2" charset="77"/>
                <a:ea typeface="Arial"/>
                <a:cs typeface="YS Text Wide" pitchFamily="2" charset="77"/>
              </a:rPr>
              <a:t>lang</a:t>
            </a:r>
            <a:endParaRPr lang="en-US" sz="10000" strike="noStrike" spc="-1" dirty="0">
              <a:latin typeface="YS Text Wide" pitchFamily="2" charset="77"/>
              <a:cs typeface="YS Text Wide" pitchFamily="2" charset="77"/>
            </a:endParaRPr>
          </a:p>
          <a:p>
            <a:pPr>
              <a:defRPr/>
            </a:pPr>
            <a:r>
              <a:rPr lang="ru-RU" sz="7600" b="1" strike="noStrike" spc="-301" dirty="0">
                <a:solidFill>
                  <a:srgbClr val="000000"/>
                </a:solidFill>
                <a:latin typeface="YS Text Wide"/>
                <a:ea typeface="Arial"/>
              </a:rPr>
              <a:t> </a:t>
            </a:r>
            <a:endParaRPr lang="en-US" sz="7600" b="0" strike="noStrike" spc="-1" dirty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6A5DF-FB58-DC7B-3513-4C0EC967AC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1029629" y="7526212"/>
            <a:ext cx="15746825" cy="738664"/>
          </a:xfrm>
        </p:spPr>
        <p:txBody>
          <a:bodyPr/>
          <a:lstStyle/>
          <a:p>
            <a:pPr defTabSz="1828440">
              <a:spcAft>
                <a:spcPts val="601"/>
              </a:spcAft>
              <a:tabLst>
                <a:tab pos="0" algn="l"/>
              </a:tabLst>
            </a:pPr>
            <a:r>
              <a:rPr lang="ru-RU" sz="4800" b="0" strike="noStrike" spc="-1" dirty="0">
                <a:solidFill>
                  <a:srgbClr val="21201F"/>
                </a:solidFill>
                <a:latin typeface="YS Geo Medium"/>
                <a:ea typeface="Arial"/>
              </a:rPr>
              <a:t>Полухин Антон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C546F-EBB5-0FD4-8969-D53D383BE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1029629" y="8264876"/>
            <a:ext cx="15746825" cy="492443"/>
          </a:xfrm>
        </p:spPr>
        <p:txBody>
          <a:bodyPr/>
          <a:lstStyle/>
          <a:p>
            <a:pPr defTabSz="1828440">
              <a:spcAft>
                <a:spcPts val="601"/>
              </a:spcAft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YS Geo Regular"/>
                <a:ea typeface="Arial"/>
              </a:rPr>
              <a:t>Эксперт разработчик </a:t>
            </a:r>
            <a:r>
              <a:rPr lang="en-GB" sz="3200" b="0" strike="noStrike" spc="-1" dirty="0">
                <a:solidFill>
                  <a:srgbClr val="000000"/>
                </a:solidFill>
                <a:latin typeface="YS Geo Regular"/>
                <a:ea typeface="Arial"/>
              </a:rPr>
              <a:t>C++</a:t>
            </a:r>
          </a:p>
        </p:txBody>
      </p:sp>
      <p:pic>
        <p:nvPicPr>
          <p:cNvPr id="11" name="Picture Placeholder 10" descr="A person in a suit&#10;&#10;Description automatically generated">
            <a:extLst>
              <a:ext uri="{FF2B5EF4-FFF2-40B4-BE49-F238E27FC236}">
                <a16:creationId xmlns:a16="http://schemas.microsoft.com/office/drawing/2014/main" id="{4C811E36-F223-5E99-918F-38B204AB91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-15257" r="13634" b="1"/>
          <a:stretch/>
        </p:blipFill>
        <p:spPr>
          <a:xfrm>
            <a:off x="17467263" y="492125"/>
            <a:ext cx="6400922" cy="8792552"/>
          </a:xfrm>
          <a:solidFill>
            <a:schemeClr val="tx1">
              <a:lumMod val="90000"/>
              <a:lumOff val="10000"/>
            </a:schemeClr>
          </a:solidFill>
        </p:spPr>
      </p:pic>
      <p:pic>
        <p:nvPicPr>
          <p:cNvPr id="6" name="Picture 5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B94E0F8C-7013-4FE6-530C-2D715E87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163" y="6189788"/>
            <a:ext cx="13038199" cy="116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6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1A2FC-4D54-EC8F-F75B-82ACB9C47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A6375-0289-3FD3-84C6-28B2814EBF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7E48DA-FCE7-845A-A15F-581470D80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мире </a:t>
            </a:r>
            <a:br>
              <a:rPr lang="en-GB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BAE64-969A-A823-AFB0-644D8CB6C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10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AC3CB-F83E-FFF6-DA2E-5E1193320A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B37C71C-8BB3-41C2-6053-F02874FA830E}"/>
              </a:ext>
            </a:extLst>
          </p:cNvPr>
          <p:cNvSpPr/>
          <p:nvPr/>
        </p:nvSpPr>
        <p:spPr bwMode="auto">
          <a:xfrm>
            <a:off x="12334957" y="7872701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3398DE7-EF41-20EB-3161-3E0F46924D81}"/>
              </a:ext>
            </a:extLst>
          </p:cNvPr>
          <p:cNvSpPr/>
          <p:nvPr/>
        </p:nvSpPr>
        <p:spPr bwMode="auto">
          <a:xfrm>
            <a:off x="970054" y="7872701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 b="1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07CD745-5596-0E02-C2C2-BC330A5BB200}"/>
              </a:ext>
            </a:extLst>
          </p:cNvPr>
          <p:cNvSpPr/>
          <p:nvPr/>
        </p:nvSpPr>
        <p:spPr bwMode="auto">
          <a:xfrm>
            <a:off x="12334957" y="3995169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227F43E-7991-6808-C1CB-0DA27B34950B}"/>
              </a:ext>
            </a:extLst>
          </p:cNvPr>
          <p:cNvSpPr/>
          <p:nvPr/>
        </p:nvSpPr>
        <p:spPr bwMode="auto">
          <a:xfrm>
            <a:off x="970054" y="3974849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7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60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BB7C2-0663-0E77-4820-6A50DBD0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DE25F-9DCE-3D5F-ECE2-2FD4CDDF5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5F0CC2-574A-3D51-CF8F-D09B14B35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мире </a:t>
            </a:r>
            <a:br>
              <a:rPr lang="en-GB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C4BA8-F101-4B80-6581-C0BA9FDEF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11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3C9D3-B338-9DC8-B51E-75D1E06BC0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AD0241A-5E70-F8C8-6F7B-1CA486982840}"/>
              </a:ext>
            </a:extLst>
          </p:cNvPr>
          <p:cNvSpPr/>
          <p:nvPr/>
        </p:nvSpPr>
        <p:spPr bwMode="auto">
          <a:xfrm>
            <a:off x="12334957" y="7872701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3421947-3B97-48D1-0A5F-8BD5AEE5A655}"/>
              </a:ext>
            </a:extLst>
          </p:cNvPr>
          <p:cNvSpPr/>
          <p:nvPr/>
        </p:nvSpPr>
        <p:spPr bwMode="auto">
          <a:xfrm>
            <a:off x="970054" y="7872701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1AF801D-47F7-BB77-00CB-ACB28D28F4FB}"/>
              </a:ext>
            </a:extLst>
          </p:cNvPr>
          <p:cNvSpPr/>
          <p:nvPr/>
        </p:nvSpPr>
        <p:spPr bwMode="auto">
          <a:xfrm>
            <a:off x="12334957" y="3995169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99508D8-BFB6-9296-263E-6C597EF08272}"/>
              </a:ext>
            </a:extLst>
          </p:cNvPr>
          <p:cNvSpPr/>
          <p:nvPr/>
        </p:nvSpPr>
        <p:spPr bwMode="auto">
          <a:xfrm>
            <a:off x="970054" y="3974849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C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++ не было ничего удобного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работы с IO-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bound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 задачами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9FECB60-DA17-5CA0-8B5E-93A80E60E67A}"/>
              </a:ext>
            </a:extLst>
          </p:cNvPr>
          <p:cNvSpPr txBox="1">
            <a:spLocks/>
          </p:cNvSpPr>
          <p:nvPr/>
        </p:nvSpPr>
        <p:spPr bwMode="auto">
          <a:xfrm>
            <a:off x="1575074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4171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56EF7-DF1E-CECB-F9FC-744297CC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2241A1-8B6A-9C86-EF4A-AB3F993190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331DF4-7B3A-5DE5-3758-A2CFE845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мире </a:t>
            </a:r>
            <a:br>
              <a:rPr lang="en-GB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142CD-8571-291C-54E0-FA4CB04BB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12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2916A-7D34-95BA-D62E-0F269DF265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C0DDFE-C342-D4F1-367D-338B0F0F962A}"/>
              </a:ext>
            </a:extLst>
          </p:cNvPr>
          <p:cNvSpPr/>
          <p:nvPr/>
        </p:nvSpPr>
        <p:spPr bwMode="auto">
          <a:xfrm>
            <a:off x="12334957" y="7872701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E6FCB6-B8CF-BDE0-7682-7EAD0BF4AEA5}"/>
              </a:ext>
            </a:extLst>
          </p:cNvPr>
          <p:cNvSpPr/>
          <p:nvPr/>
        </p:nvSpPr>
        <p:spPr bwMode="auto">
          <a:xfrm>
            <a:off x="970054" y="7872701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2A4700-7345-2B81-8030-86A424424879}"/>
              </a:ext>
            </a:extLst>
          </p:cNvPr>
          <p:cNvSpPr/>
          <p:nvPr/>
        </p:nvSpPr>
        <p:spPr bwMode="auto">
          <a:xfrm>
            <a:off x="12334957" y="3995169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Другие языки влекут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за собой увеличение расходов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90BCDF-2818-E750-D7B7-F2AB297D358D}"/>
              </a:ext>
            </a:extLst>
          </p:cNvPr>
          <p:cNvSpPr/>
          <p:nvPr/>
        </p:nvSpPr>
        <p:spPr bwMode="auto">
          <a:xfrm>
            <a:off x="970054" y="3974849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C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++ не было ничего удобного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работы с IO-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bound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 задачами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4E2876DE-EB5B-34A3-28BE-01C5D5343A31}"/>
              </a:ext>
            </a:extLst>
          </p:cNvPr>
          <p:cNvSpPr txBox="1">
            <a:spLocks/>
          </p:cNvSpPr>
          <p:nvPr/>
        </p:nvSpPr>
        <p:spPr bwMode="auto">
          <a:xfrm>
            <a:off x="1575074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EF07FE2-D1E4-E319-BAE2-573BD77E9E80}"/>
              </a:ext>
            </a:extLst>
          </p:cNvPr>
          <p:cNvSpPr txBox="1">
            <a:spLocks/>
          </p:cNvSpPr>
          <p:nvPr/>
        </p:nvSpPr>
        <p:spPr bwMode="auto">
          <a:xfrm>
            <a:off x="12939976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02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31963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720E-B742-4DA6-2180-9E46848F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60AD02-2015-FC99-6F09-2D28B0BFAA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890BDA-45D6-F5E1-1725-4745D197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мире </a:t>
            </a:r>
            <a:br>
              <a:rPr lang="en-GB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717FF-C4D0-79F4-FC6E-1BE3D9E87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13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F2A80-6B8B-587C-DF8C-E7904C51C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4FF00D8-B7D3-0391-7CC0-12F5ACF0E937}"/>
              </a:ext>
            </a:extLst>
          </p:cNvPr>
          <p:cNvSpPr/>
          <p:nvPr/>
        </p:nvSpPr>
        <p:spPr bwMode="auto">
          <a:xfrm>
            <a:off x="12334957" y="7872701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4000" b="0" strike="noStrike" spc="-1" dirty="0">
              <a:latin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6564A7-158C-0837-7F00-DEFC824A7198}"/>
              </a:ext>
            </a:extLst>
          </p:cNvPr>
          <p:cNvSpPr/>
          <p:nvPr/>
        </p:nvSpPr>
        <p:spPr bwMode="auto">
          <a:xfrm>
            <a:off x="970054" y="7872701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Senior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 разработчиков в мире мало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922F076-FF9D-D590-E527-A8C81B516D6F}"/>
              </a:ext>
            </a:extLst>
          </p:cNvPr>
          <p:cNvSpPr/>
          <p:nvPr/>
        </p:nvSpPr>
        <p:spPr bwMode="auto">
          <a:xfrm>
            <a:off x="12334957" y="3995169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Другие языки влекут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за собой увеличение расходов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B90130D-F5EE-12AC-C72A-4CD03006C143}"/>
              </a:ext>
            </a:extLst>
          </p:cNvPr>
          <p:cNvSpPr/>
          <p:nvPr/>
        </p:nvSpPr>
        <p:spPr bwMode="auto">
          <a:xfrm>
            <a:off x="970054" y="3974849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C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++ не было ничего удобного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работы с IO-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bound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 задачами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A8BDF0C-31F8-3899-BDBB-0E0524293B7D}"/>
              </a:ext>
            </a:extLst>
          </p:cNvPr>
          <p:cNvSpPr txBox="1">
            <a:spLocks/>
          </p:cNvSpPr>
          <p:nvPr/>
        </p:nvSpPr>
        <p:spPr bwMode="auto">
          <a:xfrm>
            <a:off x="1575074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6FAC6D3-1F7C-1519-E882-FE6805FF606A}"/>
              </a:ext>
            </a:extLst>
          </p:cNvPr>
          <p:cNvSpPr txBox="1">
            <a:spLocks/>
          </p:cNvSpPr>
          <p:nvPr/>
        </p:nvSpPr>
        <p:spPr bwMode="auto">
          <a:xfrm>
            <a:off x="12939976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02</a:t>
            </a:r>
            <a:endParaRPr lang="en-RU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2BDEBD6-8FFD-A4CC-1A9D-77FF1F98F0E8}"/>
              </a:ext>
            </a:extLst>
          </p:cNvPr>
          <p:cNvSpPr txBox="1">
            <a:spLocks/>
          </p:cNvSpPr>
          <p:nvPr/>
        </p:nvSpPr>
        <p:spPr bwMode="auto">
          <a:xfrm>
            <a:off x="1575074" y="840162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03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72278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49E78-544F-5743-B227-E96BB2529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898643-C6BD-E2D5-D267-CF5D7D5F99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AB2BD-4FEC-1642-9112-F0C19CEE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мире </a:t>
            </a:r>
            <a:br>
              <a:rPr lang="en-GB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DDB5-45EA-E61E-59C4-9DE49221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14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7CE3C-F278-3552-14B9-7487F7461B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D220D4-1943-CD62-1CE7-A86FC7A354DD}"/>
              </a:ext>
            </a:extLst>
          </p:cNvPr>
          <p:cNvSpPr/>
          <p:nvPr/>
        </p:nvSpPr>
        <p:spPr bwMode="auto">
          <a:xfrm>
            <a:off x="12334957" y="7872701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Другие языки/фреймворки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не решают проблемы 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production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86639B-5B8F-54FB-1B4F-BEB804FEB18E}"/>
              </a:ext>
            </a:extLst>
          </p:cNvPr>
          <p:cNvSpPr/>
          <p:nvPr/>
        </p:nvSpPr>
        <p:spPr bwMode="auto">
          <a:xfrm>
            <a:off x="970054" y="7872701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Senior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 разработчиков в мире мало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39A91AF-7FC3-7F42-2704-943933138763}"/>
              </a:ext>
            </a:extLst>
          </p:cNvPr>
          <p:cNvSpPr/>
          <p:nvPr/>
        </p:nvSpPr>
        <p:spPr bwMode="auto">
          <a:xfrm>
            <a:off x="12334957" y="3995169"/>
            <a:ext cx="11053680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Другие языки влекут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за собой увеличение расходов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9BC14F-7FB9-2CA5-3E2C-F2083063DE0B}"/>
              </a:ext>
            </a:extLst>
          </p:cNvPr>
          <p:cNvSpPr/>
          <p:nvPr/>
        </p:nvSpPr>
        <p:spPr bwMode="auto">
          <a:xfrm>
            <a:off x="970054" y="3974849"/>
            <a:ext cx="11077401" cy="3655269"/>
          </a:xfrm>
          <a:prstGeom prst="roundRect">
            <a:avLst>
              <a:gd name="adj" fmla="val 9131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>
              <a:defRPr/>
            </a:pP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C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++ не было ничего удобного </a:t>
            </a:r>
            <a:br>
              <a:rPr lang="en-GB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</a:b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для работы с IO-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bound</a:t>
            </a:r>
            <a:r>
              <a:rPr lang="ru-RU" sz="40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 задачами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73CA679-0934-2F74-1A73-394154D3B75C}"/>
              </a:ext>
            </a:extLst>
          </p:cNvPr>
          <p:cNvSpPr txBox="1">
            <a:spLocks/>
          </p:cNvSpPr>
          <p:nvPr/>
        </p:nvSpPr>
        <p:spPr bwMode="auto">
          <a:xfrm>
            <a:off x="1575074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F373309-1648-1DB9-DAAC-6AD62B812FFC}"/>
              </a:ext>
            </a:extLst>
          </p:cNvPr>
          <p:cNvSpPr txBox="1">
            <a:spLocks/>
          </p:cNvSpPr>
          <p:nvPr/>
        </p:nvSpPr>
        <p:spPr bwMode="auto">
          <a:xfrm>
            <a:off x="12939976" y="4455845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02</a:t>
            </a:r>
            <a:endParaRPr lang="en-RU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EF256DC-9ABF-0E14-9C6C-53C3FB51C297}"/>
              </a:ext>
            </a:extLst>
          </p:cNvPr>
          <p:cNvSpPr txBox="1">
            <a:spLocks/>
          </p:cNvSpPr>
          <p:nvPr/>
        </p:nvSpPr>
        <p:spPr bwMode="auto">
          <a:xfrm>
            <a:off x="1575074" y="840162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03</a:t>
            </a:r>
            <a:endParaRPr lang="en-RU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7DFAAE-881D-3D3D-AA83-467098EE31A2}"/>
              </a:ext>
            </a:extLst>
          </p:cNvPr>
          <p:cNvSpPr txBox="1">
            <a:spLocks/>
          </p:cNvSpPr>
          <p:nvPr/>
        </p:nvSpPr>
        <p:spPr bwMode="auto">
          <a:xfrm>
            <a:off x="12939976" y="8401628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1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04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684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FB78-F0B5-E565-DDD6-32836A03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2460386"/>
            <a:ext cx="22394863" cy="3169721"/>
          </a:xfrm>
        </p:spPr>
        <p:txBody>
          <a:bodyPr/>
          <a:lstStyle/>
          <a:p>
            <a:r>
              <a:rPr lang="ru-RU" sz="12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++, простота, </a:t>
            </a:r>
            <a:r>
              <a:rPr lang="ru-RU" sz="12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production-oriented</a:t>
            </a:r>
            <a:endParaRPr lang="en-RU" sz="1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0FC5B8-75F1-66F0-D390-64E8B9203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15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17E02-2D80-CA2F-003A-9D3BE759BB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30FB46CB-418B-8F65-3109-A333623E5E9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710A56-0D61-6D88-460C-8068BDAED9AB}"/>
              </a:ext>
            </a:extLst>
          </p:cNvPr>
          <p:cNvSpPr txBox="1">
            <a:spLocks/>
          </p:cNvSpPr>
          <p:nvPr/>
        </p:nvSpPr>
        <p:spPr bwMode="auto">
          <a:xfrm>
            <a:off x="992888" y="1217953"/>
            <a:ext cx="22394863" cy="995921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marL="0" algn="ctr" defTabSz="1828619">
              <a:lnSpc>
                <a:spcPct val="80000"/>
              </a:lnSpc>
              <a:spcBef>
                <a:spcPts val="0"/>
              </a:spcBef>
              <a:buNone/>
              <a:defRPr sz="16000" b="1" i="0" cap="none" spc="-300">
                <a:solidFill>
                  <a:schemeClr val="bg1"/>
                </a:solidFill>
                <a:latin typeface="YS Text Wide"/>
                <a:ea typeface="+mj-ea"/>
                <a:cs typeface="YS Text Wide"/>
              </a:defRPr>
            </a:lvl1pPr>
          </a:lstStyle>
          <a:p>
            <a:r>
              <a:rPr lang="ru-RU" sz="6400" spc="-301" dirty="0">
                <a:solidFill>
                  <a:srgbClr val="FFFFFF">
                    <a:alpha val="50000"/>
                  </a:srgbClr>
                </a:solidFill>
                <a:ea typeface="Arial"/>
              </a:rPr>
              <a:t>итак</a:t>
            </a:r>
            <a:endParaRPr lang="en-RU" sz="6400" dirty="0">
              <a:solidFill>
                <a:schemeClr val="bg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97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C2A6D-92D2-FF19-D9E4-D2C70C96C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16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93144-05F3-9619-B970-DF3B79A9E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230FF-7AFA-FCF0-0ADB-040F05ED50A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313523" y="726321"/>
            <a:ext cx="11005911" cy="11005911"/>
          </a:xfrm>
          <a:prstGeom prst="roundRect">
            <a:avLst>
              <a:gd name="adj" fmla="val 3018"/>
            </a:avLst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62979-01A0-8740-36E0-CEFE495FCF13}"/>
              </a:ext>
            </a:extLst>
          </p:cNvPr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1062976" y="726321"/>
            <a:ext cx="11005911" cy="11005911"/>
          </a:xfrm>
          <a:prstGeom prst="roundRect">
            <a:avLst>
              <a:gd name="adj" fmla="val 3611"/>
            </a:avLst>
          </a:prstGeom>
          <a:ln w="0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923DBF-4118-74EF-6032-895EFB2BE3BD}"/>
              </a:ext>
            </a:extLst>
          </p:cNvPr>
          <p:cNvCxnSpPr>
            <a:cxnSpLocks/>
          </p:cNvCxnSpPr>
          <p:nvPr/>
        </p:nvCxnSpPr>
        <p:spPr bwMode="auto">
          <a:xfrm>
            <a:off x="2286000" y="1404257"/>
            <a:ext cx="8294287" cy="9176657"/>
          </a:xfrm>
          <a:prstGeom prst="line">
            <a:avLst/>
          </a:prstGeom>
          <a:ln w="190500" cap="sq" cmpd="sng">
            <a:solidFill>
              <a:schemeClr val="accent1"/>
            </a:solidFill>
            <a:prstDash val="solid"/>
            <a:bevel/>
            <a:headEnd type="non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B024F7-1AB1-5FA9-8D9D-C345F00B22A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08514" y="2220686"/>
            <a:ext cx="7478486" cy="8131628"/>
          </a:xfrm>
          <a:prstGeom prst="line">
            <a:avLst/>
          </a:prstGeom>
          <a:ln w="190500" cap="sq" cmpd="sng">
            <a:solidFill>
              <a:schemeClr val="accent1"/>
            </a:solidFill>
            <a:prstDash val="solid"/>
            <a:bevel/>
            <a:headEnd type="non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848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C67D6-B08B-7828-73A6-AFA19CB3A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33E6B4-1EF7-384A-8EE6-FBD37DA2CD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3774" y="2901222"/>
            <a:ext cx="22394863" cy="1741182"/>
          </a:xfrm>
        </p:spPr>
        <p:txBody>
          <a:bodyPr/>
          <a:lstStyle/>
          <a:p>
            <a:r>
              <a:rPr lang="ru-RU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как?</a:t>
            </a:r>
            <a:endParaRPr lang="en-RU" sz="1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70B25-07AF-0E28-C50B-DE80B32805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238F4-60B9-B3DB-53FF-B3BDB8F5F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17</a:t>
            </a:fld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8C477F-03D6-A185-2EF7-4164778AEF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7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33E5F725-D6EB-A47B-06D2-13571B34C28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60" y="5818320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8609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9A706E-B228-0D87-0313-8C860D0FC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18</a:t>
            </a:fld>
            <a:endParaRPr lang="en-RU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5F0712-E5FB-38E4-227A-C2CE954E0518}"/>
              </a:ext>
            </a:extLst>
          </p:cNvPr>
          <p:cNvGrpSpPr/>
          <p:nvPr/>
        </p:nvGrpSpPr>
        <p:grpSpPr>
          <a:xfrm>
            <a:off x="4377308" y="1049305"/>
            <a:ext cx="13562280" cy="11166037"/>
            <a:chOff x="2742480" y="90360"/>
            <a:chExt cx="13562280" cy="11166037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D2F5DBDF-201E-AF13-7524-FC0E30AE14F5}"/>
                </a:ext>
              </a:extLst>
            </p:cNvPr>
            <p:cNvSpPr/>
            <p:nvPr/>
          </p:nvSpPr>
          <p:spPr>
            <a:xfrm>
              <a:off x="8699400" y="274320"/>
              <a:ext cx="22680" cy="10982077"/>
            </a:xfrm>
            <a:prstGeom prst="line">
              <a:avLst/>
            </a:prstGeom>
            <a:ln w="50800">
              <a:solidFill>
                <a:schemeClr val="bg1">
                  <a:alpha val="50000"/>
                </a:schemeClr>
              </a:solidFill>
              <a:custDash>
                <a:ds d="197000" sp="197000"/>
              </a:custDash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19D477-7C9A-6709-386D-80CC0E45E251}"/>
                </a:ext>
              </a:extLst>
            </p:cNvPr>
            <p:cNvSpPr/>
            <p:nvPr/>
          </p:nvSpPr>
          <p:spPr>
            <a:xfrm>
              <a:off x="8516520" y="2194560"/>
              <a:ext cx="365400" cy="54828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33892C91-FA6C-08F8-9064-7A1C34446DD6}"/>
                </a:ext>
              </a:extLst>
            </p:cNvPr>
            <p:cNvSpPr/>
            <p:nvPr/>
          </p:nvSpPr>
          <p:spPr>
            <a:xfrm>
              <a:off x="14453280" y="914400"/>
              <a:ext cx="22680" cy="10179619"/>
            </a:xfrm>
            <a:prstGeom prst="line">
              <a:avLst/>
            </a:prstGeom>
            <a:ln w="50800">
              <a:solidFill>
                <a:schemeClr val="bg1">
                  <a:alpha val="50000"/>
                </a:schemeClr>
              </a:solidFill>
              <a:custDash>
                <a:ds d="197000" sp="197000"/>
              </a:custDash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0DFFCA9-C7DE-0E23-C07F-F4B0298F4F5D}"/>
                </a:ext>
              </a:extLst>
            </p:cNvPr>
            <p:cNvSpPr/>
            <p:nvPr/>
          </p:nvSpPr>
          <p:spPr>
            <a:xfrm>
              <a:off x="6870960" y="90360"/>
              <a:ext cx="3656520" cy="1098000"/>
            </a:xfrm>
            <a:prstGeom prst="roundRect">
              <a:avLst/>
            </a:prstGeom>
            <a:solidFill>
              <a:srgbClr val="FFDC3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</a:rPr>
                <a:t>New Thread</a:t>
              </a:r>
              <a:endPara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04CC764-E556-D2DF-51C5-8F28E820EF78}"/>
                </a:ext>
              </a:extLst>
            </p:cNvPr>
            <p:cNvSpPr/>
            <p:nvPr/>
          </p:nvSpPr>
          <p:spPr>
            <a:xfrm>
              <a:off x="12648240" y="90360"/>
              <a:ext cx="3656520" cy="1098000"/>
            </a:xfrm>
            <a:prstGeom prst="roundRect">
              <a:avLst/>
            </a:prstGeom>
            <a:solidFill>
              <a:srgbClr val="FFDC3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</a:rPr>
                <a:t>OS</a:t>
              </a:r>
              <a:endPara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F6A6B1-3420-064D-D905-DAA476ACDA40}"/>
                </a:ext>
              </a:extLst>
            </p:cNvPr>
            <p:cNvSpPr/>
            <p:nvPr/>
          </p:nvSpPr>
          <p:spPr>
            <a:xfrm>
              <a:off x="14293800" y="273744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898CA8BC-716A-412E-2A05-DEB5A777AD15}"/>
                </a:ext>
              </a:extLst>
            </p:cNvPr>
            <p:cNvSpPr/>
            <p:nvPr/>
          </p:nvSpPr>
          <p:spPr>
            <a:xfrm>
              <a:off x="8882280" y="274320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BB4383-1075-2093-2A9A-F00F96F3E040}"/>
                </a:ext>
              </a:extLst>
            </p:cNvPr>
            <p:cNvSpPr/>
            <p:nvPr/>
          </p:nvSpPr>
          <p:spPr>
            <a:xfrm>
              <a:off x="14293800" y="730944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B13732-106C-F108-ED9F-D1283FB837D4}"/>
                </a:ext>
              </a:extLst>
            </p:cNvPr>
            <p:cNvSpPr/>
            <p:nvPr/>
          </p:nvSpPr>
          <p:spPr>
            <a:xfrm>
              <a:off x="8516520" y="82008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F3C2CA-62A6-984A-1536-53D03594CE05}"/>
                </a:ext>
              </a:extLst>
            </p:cNvPr>
            <p:cNvSpPr/>
            <p:nvPr/>
          </p:nvSpPr>
          <p:spPr>
            <a:xfrm>
              <a:off x="14293800" y="10058400"/>
              <a:ext cx="365400" cy="54828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F6B1AAF3-5733-54DB-232A-08B11403C89F}"/>
                </a:ext>
              </a:extLst>
            </p:cNvPr>
            <p:cNvSpPr/>
            <p:nvPr/>
          </p:nvSpPr>
          <p:spPr>
            <a:xfrm flipH="1">
              <a:off x="8882280" y="8223840"/>
              <a:ext cx="5411520" cy="129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Straight Connector 15">
              <a:extLst>
                <a:ext uri="{FF2B5EF4-FFF2-40B4-BE49-F238E27FC236}">
                  <a16:creationId xmlns:a16="http://schemas.microsoft.com/office/drawing/2014/main" id="{38093BF5-57AF-885C-D8C5-4CC0E234ADAC}"/>
                </a:ext>
              </a:extLst>
            </p:cNvPr>
            <p:cNvSpPr/>
            <p:nvPr/>
          </p:nvSpPr>
          <p:spPr>
            <a:xfrm>
              <a:off x="8882280" y="10051200"/>
              <a:ext cx="5411520" cy="3024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924BB5-FE34-F4E7-FA11-D564AA7754C5}"/>
                </a:ext>
              </a:extLst>
            </p:cNvPr>
            <p:cNvSpPr/>
            <p:nvPr/>
          </p:nvSpPr>
          <p:spPr>
            <a:xfrm>
              <a:off x="8516520" y="100728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PlaceHolder 2">
              <a:extLst>
                <a:ext uri="{FF2B5EF4-FFF2-40B4-BE49-F238E27FC236}">
                  <a16:creationId xmlns:a16="http://schemas.microsoft.com/office/drawing/2014/main" id="{BC290C70-B96A-AAC3-E293-7229D81465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480" y="18288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 dirty="0" err="1">
                  <a:latin typeface="Ubuntu Mono"/>
                </a:rPr>
                <a:t>receive</a:t>
              </a:r>
              <a:r>
                <a:rPr lang="ru-RU" sz="4000" b="0" spc="-1" dirty="0">
                  <a:latin typeface="Ubuntu Mono"/>
                </a:rPr>
                <a:t>();</a:t>
              </a:r>
              <a:endParaRPr lang="en-US" sz="4000" b="0" spc="-1" dirty="0">
                <a:latin typeface="Arial"/>
              </a:endParaRPr>
            </a:p>
          </p:txBody>
        </p:sp>
        <p:sp>
          <p:nvSpPr>
            <p:cNvPr id="19" name="PlaceHolder 3">
              <a:extLst>
                <a:ext uri="{FF2B5EF4-FFF2-40B4-BE49-F238E27FC236}">
                  <a16:creationId xmlns:a16="http://schemas.microsoft.com/office/drawing/2014/main" id="{7F080BDE-2027-EA59-3BC7-A36ECA6E19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480" y="82368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process(data);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19C69B-7BD5-50CE-7880-FE3A7DD8AE05}"/>
                </a:ext>
              </a:extLst>
            </p:cNvPr>
            <p:cNvSpPr/>
            <p:nvPr/>
          </p:nvSpPr>
          <p:spPr>
            <a:xfrm>
              <a:off x="8516520" y="91368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PlaceHolder 4">
              <a:extLst>
                <a:ext uri="{FF2B5EF4-FFF2-40B4-BE49-F238E27FC236}">
                  <a16:creationId xmlns:a16="http://schemas.microsoft.com/office/drawing/2014/main" id="{1AB10E23-900C-9AAE-6DBC-B7C4C98E2C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480" y="91368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send(data);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0C026A-55FD-ADBF-F8CC-1A8790FBDE40}"/>
                </a:ext>
              </a:extLst>
            </p:cNvPr>
            <p:cNvSpPr/>
            <p:nvPr/>
          </p:nvSpPr>
          <p:spPr>
            <a:xfrm>
              <a:off x="8516520" y="8197200"/>
              <a:ext cx="365400" cy="521640"/>
            </a:xfrm>
            <a:prstGeom prst="rect">
              <a:avLst/>
            </a:pr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ACF92F-5505-12C2-918B-2E41B3BC0921}"/>
                </a:ext>
              </a:extLst>
            </p:cNvPr>
            <p:cNvSpPr/>
            <p:nvPr/>
          </p:nvSpPr>
          <p:spPr>
            <a:xfrm>
              <a:off x="14293800" y="3144960"/>
              <a:ext cx="365400" cy="521640"/>
            </a:xfrm>
            <a:prstGeom prst="rect">
              <a:avLst/>
            </a:pr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060A4D-C671-F8AD-88F3-EC7FC0A65BCE}"/>
                </a:ext>
              </a:extLst>
            </p:cNvPr>
            <p:cNvSpPr/>
            <p:nvPr/>
          </p:nvSpPr>
          <p:spPr>
            <a:xfrm>
              <a:off x="14293800" y="7309440"/>
              <a:ext cx="365400" cy="521640"/>
            </a:xfrm>
            <a:prstGeom prst="rect">
              <a:avLst/>
            </a:pr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FD4897-E0FF-8685-F6F8-9A4E2AFF1875}"/>
                </a:ext>
              </a:extLst>
            </p:cNvPr>
            <p:cNvSpPr/>
            <p:nvPr/>
          </p:nvSpPr>
          <p:spPr>
            <a:xfrm>
              <a:off x="8516520" y="10099440"/>
              <a:ext cx="365400" cy="887400"/>
            </a:xfrm>
            <a:prstGeom prst="rect">
              <a:avLst/>
            </a:pr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PlaceHolder 5">
              <a:extLst>
                <a:ext uri="{FF2B5EF4-FFF2-40B4-BE49-F238E27FC236}">
                  <a16:creationId xmlns:a16="http://schemas.microsoft.com/office/drawing/2014/main" id="{B6CD338D-8A37-7877-A2B2-31A47B6113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480" y="100584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Destroy thread</a:t>
              </a:r>
              <a:endParaRPr lang="en-US" sz="4000" b="0" spc="-1">
                <a:latin typeface="Arial"/>
              </a:endParaRPr>
            </a:p>
          </p:txBody>
        </p:sp>
      </p:grp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AE27B376-4DAE-B6F6-83BF-ECB7B7525E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095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DA8D-CF30-D7F1-2BBD-9D431A734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BDA390-ADFC-3C7B-F2ED-9A59BD345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19</a:t>
            </a:fld>
            <a:endParaRPr lang="en-RU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1F4E30-E16F-9AC8-ADCE-F719A4D11BB2}"/>
              </a:ext>
            </a:extLst>
          </p:cNvPr>
          <p:cNvGrpSpPr/>
          <p:nvPr/>
        </p:nvGrpSpPr>
        <p:grpSpPr>
          <a:xfrm>
            <a:off x="2727983" y="1036291"/>
            <a:ext cx="15207840" cy="11006250"/>
            <a:chOff x="1096920" y="90360"/>
            <a:chExt cx="15207840" cy="11006250"/>
          </a:xfrm>
        </p:grpSpPr>
        <p:sp>
          <p:nvSpPr>
            <p:cNvPr id="71" name="Straight Connector 70">
              <a:extLst>
                <a:ext uri="{FF2B5EF4-FFF2-40B4-BE49-F238E27FC236}">
                  <a16:creationId xmlns:a16="http://schemas.microsoft.com/office/drawing/2014/main" id="{4DB7B7B1-3CE4-58A8-3C68-85DE5271C240}"/>
                </a:ext>
              </a:extLst>
            </p:cNvPr>
            <p:cNvSpPr/>
            <p:nvPr/>
          </p:nvSpPr>
          <p:spPr>
            <a:xfrm>
              <a:off x="8699400" y="274320"/>
              <a:ext cx="14040" cy="10821210"/>
            </a:xfrm>
            <a:prstGeom prst="line">
              <a:avLst/>
            </a:prstGeom>
            <a:ln w="50800">
              <a:solidFill>
                <a:schemeClr val="bg1">
                  <a:alpha val="50000"/>
                </a:schemeClr>
              </a:solidFill>
              <a:custDash>
                <a:ds d="197000" sp="197000"/>
              </a:custDash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7B62A0A-92A0-11E2-A86B-177E9C8CD495}"/>
                </a:ext>
              </a:extLst>
            </p:cNvPr>
            <p:cNvSpPr/>
            <p:nvPr/>
          </p:nvSpPr>
          <p:spPr>
            <a:xfrm>
              <a:off x="8516520" y="18288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3" name="Straight Connector 72">
              <a:extLst>
                <a:ext uri="{FF2B5EF4-FFF2-40B4-BE49-F238E27FC236}">
                  <a16:creationId xmlns:a16="http://schemas.microsoft.com/office/drawing/2014/main" id="{BA947A55-890C-812F-A7C3-7AC4894EFC86}"/>
                </a:ext>
              </a:extLst>
            </p:cNvPr>
            <p:cNvSpPr/>
            <p:nvPr/>
          </p:nvSpPr>
          <p:spPr>
            <a:xfrm>
              <a:off x="14453280" y="914400"/>
              <a:ext cx="22680" cy="10182210"/>
            </a:xfrm>
            <a:prstGeom prst="line">
              <a:avLst/>
            </a:prstGeom>
            <a:ln w="50800">
              <a:solidFill>
                <a:schemeClr val="bg1">
                  <a:alpha val="50000"/>
                </a:schemeClr>
              </a:solidFill>
              <a:custDash>
                <a:ds d="197000" sp="197000"/>
              </a:custDash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CF648E42-1A37-8FFF-58F9-4B493A4B4317}"/>
                </a:ext>
              </a:extLst>
            </p:cNvPr>
            <p:cNvSpPr/>
            <p:nvPr/>
          </p:nvSpPr>
          <p:spPr>
            <a:xfrm>
              <a:off x="6870960" y="90360"/>
              <a:ext cx="3656520" cy="1098000"/>
            </a:xfrm>
            <a:prstGeom prst="roundRect">
              <a:avLst/>
            </a:prstGeom>
            <a:solidFill>
              <a:srgbClr val="FFDC3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</a:rPr>
                <a:t>Thread</a:t>
              </a:r>
              <a:endPara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3D6830A9-E429-5355-12D8-CC9C9BC03FF6}"/>
                </a:ext>
              </a:extLst>
            </p:cNvPr>
            <p:cNvSpPr/>
            <p:nvPr/>
          </p:nvSpPr>
          <p:spPr>
            <a:xfrm>
              <a:off x="12648240" y="90360"/>
              <a:ext cx="3656520" cy="1098000"/>
            </a:xfrm>
            <a:prstGeom prst="roundRect">
              <a:avLst/>
            </a:prstGeom>
            <a:solidFill>
              <a:srgbClr val="FFDC3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</a:rPr>
                <a:t>OS</a:t>
              </a:r>
              <a:endPara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49C07CB-10CE-255E-62D3-470932E98B2D}"/>
                </a:ext>
              </a:extLst>
            </p:cNvPr>
            <p:cNvSpPr/>
            <p:nvPr/>
          </p:nvSpPr>
          <p:spPr>
            <a:xfrm>
              <a:off x="14293800" y="273744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7" name="Straight Connector 76">
              <a:extLst>
                <a:ext uri="{FF2B5EF4-FFF2-40B4-BE49-F238E27FC236}">
                  <a16:creationId xmlns:a16="http://schemas.microsoft.com/office/drawing/2014/main" id="{98FB1185-05B4-BBF4-3200-DC5DFF1A8606}"/>
                </a:ext>
              </a:extLst>
            </p:cNvPr>
            <p:cNvSpPr/>
            <p:nvPr/>
          </p:nvSpPr>
          <p:spPr>
            <a:xfrm>
              <a:off x="8882280" y="274320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8" name="PlaceHolder 2">
              <a:extLst>
                <a:ext uri="{FF2B5EF4-FFF2-40B4-BE49-F238E27FC236}">
                  <a16:creationId xmlns:a16="http://schemas.microsoft.com/office/drawing/2014/main" id="{85E0A7E2-D780-C3E3-6848-F47EDD69C3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480" y="18288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accept</a:t>
              </a:r>
              <a:r>
                <a:rPr lang="ru-RU" sz="4000" b="0" spc="-1" dirty="0">
                  <a:latin typeface="Ubuntu Mono"/>
                </a:rPr>
                <a:t>(</a:t>
              </a:r>
              <a:r>
                <a:rPr lang="ru-RU" sz="4000" b="0" spc="-1" dirty="0" err="1">
                  <a:latin typeface="Ubuntu Mono"/>
                </a:rPr>
                <a:t>listener</a:t>
              </a:r>
              <a:r>
                <a:rPr lang="ru-RU" sz="4000" b="0" spc="-1" dirty="0">
                  <a:latin typeface="Ubuntu Mono"/>
                </a:rPr>
                <a:t>);</a:t>
              </a:r>
              <a:endParaRPr lang="en-US" sz="4000" b="0" spc="-1" dirty="0">
                <a:latin typeface="Arial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594DB23-E22E-633E-7F6B-B228670EAB54}"/>
                </a:ext>
              </a:extLst>
            </p:cNvPr>
            <p:cNvSpPr/>
            <p:nvPr/>
          </p:nvSpPr>
          <p:spPr>
            <a:xfrm>
              <a:off x="8516880" y="41688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425F44A-5FF5-EA34-3561-7F616018B22C}"/>
                </a:ext>
              </a:extLst>
            </p:cNvPr>
            <p:cNvSpPr/>
            <p:nvPr/>
          </p:nvSpPr>
          <p:spPr>
            <a:xfrm>
              <a:off x="8516520" y="4165920"/>
              <a:ext cx="365400" cy="182520"/>
            </a:xfrm>
            <a:prstGeom prst="rect">
              <a:avLst/>
            </a:prstGeom>
            <a:solidFill>
              <a:srgbClr val="00A65D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1" name="Straight Connector 80">
              <a:extLst>
                <a:ext uri="{FF2B5EF4-FFF2-40B4-BE49-F238E27FC236}">
                  <a16:creationId xmlns:a16="http://schemas.microsoft.com/office/drawing/2014/main" id="{47E2A1F2-D1D3-F706-60F7-D22F39EAA4AC}"/>
                </a:ext>
              </a:extLst>
            </p:cNvPr>
            <p:cNvSpPr/>
            <p:nvPr/>
          </p:nvSpPr>
          <p:spPr>
            <a:xfrm flipH="1">
              <a:off x="8882280" y="4528800"/>
              <a:ext cx="1539720" cy="360"/>
            </a:xfrm>
            <a:prstGeom prst="line">
              <a:avLst/>
            </a:prstGeom>
            <a:ln w="38160">
              <a:solidFill>
                <a:srgbClr val="00A65D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60C3B54-5696-88C5-2A3B-F92D4F81C234}"/>
                </a:ext>
              </a:extLst>
            </p:cNvPr>
            <p:cNvSpPr/>
            <p:nvPr/>
          </p:nvSpPr>
          <p:spPr>
            <a:xfrm>
              <a:off x="14294160" y="5077440"/>
              <a:ext cx="365400" cy="91404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Straight Connector 82">
              <a:extLst>
                <a:ext uri="{FF2B5EF4-FFF2-40B4-BE49-F238E27FC236}">
                  <a16:creationId xmlns:a16="http://schemas.microsoft.com/office/drawing/2014/main" id="{9B474E2B-393E-9B70-6F06-616665C73260}"/>
                </a:ext>
              </a:extLst>
            </p:cNvPr>
            <p:cNvSpPr/>
            <p:nvPr/>
          </p:nvSpPr>
          <p:spPr>
            <a:xfrm>
              <a:off x="8882640" y="508320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PlaceHolder 3">
              <a:extLst>
                <a:ext uri="{FF2B5EF4-FFF2-40B4-BE49-F238E27FC236}">
                  <a16:creationId xmlns:a16="http://schemas.microsoft.com/office/drawing/2014/main" id="{B10DDD61-EA32-C778-9DE1-E5CCCDC4B07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840" y="41688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accept(listener);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8F369BE-FF1D-3FBE-2922-CFCD5CA0CEF4}"/>
                </a:ext>
              </a:extLst>
            </p:cNvPr>
            <p:cNvSpPr/>
            <p:nvPr/>
          </p:nvSpPr>
          <p:spPr>
            <a:xfrm>
              <a:off x="8517240" y="5140800"/>
              <a:ext cx="365400" cy="99756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C9946F9-3DE5-2070-3DC9-88D870BA7B29}"/>
                </a:ext>
              </a:extLst>
            </p:cNvPr>
            <p:cNvSpPr/>
            <p:nvPr/>
          </p:nvSpPr>
          <p:spPr>
            <a:xfrm>
              <a:off x="14294520" y="6049440"/>
              <a:ext cx="365400" cy="27180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7" name="Straight Connector 86">
              <a:extLst>
                <a:ext uri="{FF2B5EF4-FFF2-40B4-BE49-F238E27FC236}">
                  <a16:creationId xmlns:a16="http://schemas.microsoft.com/office/drawing/2014/main" id="{38897BD6-96AB-6005-4A4B-4530F73ABF1B}"/>
                </a:ext>
              </a:extLst>
            </p:cNvPr>
            <p:cNvSpPr/>
            <p:nvPr/>
          </p:nvSpPr>
          <p:spPr>
            <a:xfrm>
              <a:off x="8883000" y="605520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8" name="PlaceHolder 4">
              <a:extLst>
                <a:ext uri="{FF2B5EF4-FFF2-40B4-BE49-F238E27FC236}">
                  <a16:creationId xmlns:a16="http://schemas.microsoft.com/office/drawing/2014/main" id="{C6D05391-EF83-85AE-1F30-C48330302B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840" y="51408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  <a:ea typeface="Droid Sans Fallback"/>
                </a:rPr>
                <a:t>receive(new_socket);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2BAFDA8-5730-CC20-BBFD-C1E511C01524}"/>
                </a:ext>
              </a:extLst>
            </p:cNvPr>
            <p:cNvSpPr/>
            <p:nvPr/>
          </p:nvSpPr>
          <p:spPr>
            <a:xfrm>
              <a:off x="8516880" y="61974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9A8F8AA-0D52-8E26-5751-AABB0056C288}"/>
                </a:ext>
              </a:extLst>
            </p:cNvPr>
            <p:cNvSpPr/>
            <p:nvPr/>
          </p:nvSpPr>
          <p:spPr>
            <a:xfrm>
              <a:off x="14294160" y="7983000"/>
              <a:ext cx="365400" cy="17280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173520" rIns="90000" bIns="17352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PlaceHolder 5">
              <a:extLst>
                <a:ext uri="{FF2B5EF4-FFF2-40B4-BE49-F238E27FC236}">
                  <a16:creationId xmlns:a16="http://schemas.microsoft.com/office/drawing/2014/main" id="{E5D0153A-7F70-35B1-071A-B43977ADCC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2840" y="623340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process(data1);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F7CA836-F15E-77AA-D445-3E0C1296CB34}"/>
                </a:ext>
              </a:extLst>
            </p:cNvPr>
            <p:cNvSpPr/>
            <p:nvPr/>
          </p:nvSpPr>
          <p:spPr>
            <a:xfrm>
              <a:off x="8516880" y="7133400"/>
              <a:ext cx="365400" cy="914040"/>
            </a:xfrm>
            <a:prstGeom prst="rect">
              <a:avLst/>
            </a:prstGeom>
            <a:solidFill>
              <a:srgbClr val="FFDC3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3" name="PlaceHolder 6">
              <a:extLst>
                <a:ext uri="{FF2B5EF4-FFF2-40B4-BE49-F238E27FC236}">
                  <a16:creationId xmlns:a16="http://schemas.microsoft.com/office/drawing/2014/main" id="{945C54B1-1104-6B8B-A36D-4BD48A52162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6920" y="7133400"/>
              <a:ext cx="731376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  <a:ea typeface="Droid Sans Fallback"/>
                </a:rPr>
                <a:t>send(new_socket, data1);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33D804E-234F-BB08-84B5-24DCD9DC7C56}"/>
                </a:ext>
              </a:extLst>
            </p:cNvPr>
            <p:cNvSpPr/>
            <p:nvPr/>
          </p:nvSpPr>
          <p:spPr>
            <a:xfrm>
              <a:off x="8517240" y="8092440"/>
              <a:ext cx="365400" cy="91404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223D47-6FBA-22C6-F4E2-B3D501E738C3}"/>
                </a:ext>
              </a:extLst>
            </p:cNvPr>
            <p:cNvSpPr/>
            <p:nvPr/>
          </p:nvSpPr>
          <p:spPr>
            <a:xfrm>
              <a:off x="14294520" y="9001080"/>
              <a:ext cx="365400" cy="914040"/>
            </a:xfrm>
            <a:prstGeom prst="rect">
              <a:avLst/>
            </a:prstGeom>
            <a:solidFill>
              <a:srgbClr val="0066B3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6" name="Straight Connector 95">
              <a:extLst>
                <a:ext uri="{FF2B5EF4-FFF2-40B4-BE49-F238E27FC236}">
                  <a16:creationId xmlns:a16="http://schemas.microsoft.com/office/drawing/2014/main" id="{DAE4114F-155A-C12D-AD00-8D6A09143B96}"/>
                </a:ext>
              </a:extLst>
            </p:cNvPr>
            <p:cNvSpPr/>
            <p:nvPr/>
          </p:nvSpPr>
          <p:spPr>
            <a:xfrm>
              <a:off x="8883000" y="900684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7" name="PlaceHolder 7">
              <a:extLst>
                <a:ext uri="{FF2B5EF4-FFF2-40B4-BE49-F238E27FC236}">
                  <a16:creationId xmlns:a16="http://schemas.microsoft.com/office/drawing/2014/main" id="{D69E40B1-4DCF-C373-FF66-A097071C3B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3200" y="809244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</a:rPr>
                <a:t>accept(listener);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270A974-3F68-6D67-C97C-8C3166002E9D}"/>
                </a:ext>
              </a:extLst>
            </p:cNvPr>
            <p:cNvSpPr/>
            <p:nvPr/>
          </p:nvSpPr>
          <p:spPr>
            <a:xfrm>
              <a:off x="8517600" y="9064440"/>
              <a:ext cx="365400" cy="91404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40DBC80-DA4C-18E1-B09E-017951A9A08A}"/>
                </a:ext>
              </a:extLst>
            </p:cNvPr>
            <p:cNvSpPr/>
            <p:nvPr/>
          </p:nvSpPr>
          <p:spPr>
            <a:xfrm>
              <a:off x="14294880" y="9973080"/>
              <a:ext cx="365400" cy="18864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Straight Connector 99">
              <a:extLst>
                <a:ext uri="{FF2B5EF4-FFF2-40B4-BE49-F238E27FC236}">
                  <a16:creationId xmlns:a16="http://schemas.microsoft.com/office/drawing/2014/main" id="{3059BB69-78AF-5875-F03F-1CF6DC331088}"/>
                </a:ext>
              </a:extLst>
            </p:cNvPr>
            <p:cNvSpPr/>
            <p:nvPr/>
          </p:nvSpPr>
          <p:spPr>
            <a:xfrm>
              <a:off x="8883360" y="997884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PlaceHolder 8">
              <a:extLst>
                <a:ext uri="{FF2B5EF4-FFF2-40B4-BE49-F238E27FC236}">
                  <a16:creationId xmlns:a16="http://schemas.microsoft.com/office/drawing/2014/main" id="{AA9442E2-EB6F-9DD7-D4F4-DA9A0AB91B0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43200" y="9064440"/>
              <a:ext cx="5667840" cy="914040"/>
            </a:xfrm>
            <a:prstGeom prst="rect">
              <a:avLst/>
            </a:prstGeom>
            <a:noFill/>
            <a:ln w="0">
              <a:noFill/>
            </a:ln>
          </p:spPr>
          <p:txBody>
            <a:bodyPr vert="horz" wrap="square" lIns="90000" tIns="45000" rIns="90000" bIns="45000" rtlCol="0" anchor="t" anchorCtr="0">
              <a:noAutofit/>
            </a:bodyPr>
            <a:lstStyle>
              <a:lvl1pPr marL="0" algn="ctr" defTabSz="1828619">
                <a:lnSpc>
                  <a:spcPct val="80000"/>
                </a:lnSpc>
                <a:spcBef>
                  <a:spcPts val="0"/>
                </a:spcBef>
                <a:buNone/>
                <a:defRPr sz="16000" b="1" i="0" cap="none" spc="-300">
                  <a:solidFill>
                    <a:schemeClr val="bg1"/>
                  </a:solidFill>
                  <a:latin typeface="YS Text Wide"/>
                  <a:ea typeface="+mj-ea"/>
                  <a:cs typeface="YS Text Wide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ru-RU" sz="4000" b="0" spc="-1">
                  <a:latin typeface="Ubuntu Mono"/>
                  <a:ea typeface="Droid Sans Fallback"/>
                </a:rPr>
                <a:t>receive(new_socket2);</a:t>
              </a:r>
              <a:endParaRPr lang="en-US" sz="4000" b="0" spc="-1">
                <a:latin typeface="Arial"/>
              </a:endParaRPr>
            </a:p>
          </p:txBody>
        </p:sp>
        <p:sp>
          <p:nvSpPr>
            <p:cNvPr id="102" name="Straight Connector 101">
              <a:extLst>
                <a:ext uri="{FF2B5EF4-FFF2-40B4-BE49-F238E27FC236}">
                  <a16:creationId xmlns:a16="http://schemas.microsoft.com/office/drawing/2014/main" id="{FAAB4924-6A97-7248-8844-A19259D01AA7}"/>
                </a:ext>
              </a:extLst>
            </p:cNvPr>
            <p:cNvSpPr/>
            <p:nvPr/>
          </p:nvSpPr>
          <p:spPr>
            <a:xfrm>
              <a:off x="8882280" y="4356720"/>
              <a:ext cx="1539720" cy="360"/>
            </a:xfrm>
            <a:prstGeom prst="line">
              <a:avLst/>
            </a:prstGeom>
            <a:ln w="63500">
              <a:solidFill>
                <a:srgbClr val="00A65D"/>
              </a:solidFill>
              <a:round/>
              <a:tailEnd type="arrow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3" name="Straight Connector 102">
              <a:extLst>
                <a:ext uri="{FF2B5EF4-FFF2-40B4-BE49-F238E27FC236}">
                  <a16:creationId xmlns:a16="http://schemas.microsoft.com/office/drawing/2014/main" id="{36A682A6-EC6B-001A-8DA3-990D24856D18}"/>
                </a:ext>
              </a:extLst>
            </p:cNvPr>
            <p:cNvSpPr/>
            <p:nvPr/>
          </p:nvSpPr>
          <p:spPr>
            <a:xfrm>
              <a:off x="10422000" y="4356720"/>
              <a:ext cx="360" cy="172080"/>
            </a:xfrm>
            <a:prstGeom prst="line">
              <a:avLst/>
            </a:prstGeom>
            <a:ln w="38160">
              <a:solidFill>
                <a:srgbClr val="00A65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888B6D2-A58E-EC13-9725-0AF1BCBF40DC}"/>
                </a:ext>
              </a:extLst>
            </p:cNvPr>
            <p:cNvSpPr/>
            <p:nvPr/>
          </p:nvSpPr>
          <p:spPr>
            <a:xfrm>
              <a:off x="14294160" y="4163040"/>
              <a:ext cx="365400" cy="182520"/>
            </a:xfrm>
            <a:prstGeom prst="rect">
              <a:avLst/>
            </a:prstGeom>
            <a:solidFill>
              <a:srgbClr val="00A65D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5" name="Straight Connector 104">
              <a:extLst>
                <a:ext uri="{FF2B5EF4-FFF2-40B4-BE49-F238E27FC236}">
                  <a16:creationId xmlns:a16="http://schemas.microsoft.com/office/drawing/2014/main" id="{D19DF102-2483-68BD-F9C8-F49B1F874BE8}"/>
                </a:ext>
              </a:extLst>
            </p:cNvPr>
            <p:cNvSpPr/>
            <p:nvPr/>
          </p:nvSpPr>
          <p:spPr>
            <a:xfrm>
              <a:off x="8882280" y="4240800"/>
              <a:ext cx="5411880" cy="360"/>
            </a:xfrm>
            <a:prstGeom prst="line">
              <a:avLst/>
            </a:prstGeom>
            <a:ln w="63500">
              <a:solidFill>
                <a:srgbClr val="00A65D"/>
              </a:solidFill>
              <a:round/>
              <a:headEnd type="triangl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6" name="Straight Connector 105">
              <a:extLst>
                <a:ext uri="{FF2B5EF4-FFF2-40B4-BE49-F238E27FC236}">
                  <a16:creationId xmlns:a16="http://schemas.microsoft.com/office/drawing/2014/main" id="{4A4D2F72-DF45-D1A4-5544-5B7568019B97}"/>
                </a:ext>
              </a:extLst>
            </p:cNvPr>
            <p:cNvSpPr/>
            <p:nvPr/>
          </p:nvSpPr>
          <p:spPr>
            <a:xfrm>
              <a:off x="8873280" y="7999200"/>
              <a:ext cx="5411520" cy="360"/>
            </a:xfrm>
            <a:prstGeom prst="line">
              <a:avLst/>
            </a:prstGeom>
            <a:ln w="63500">
              <a:solidFill>
                <a:schemeClr val="bg1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FD03E95-870D-79BF-3517-04E6C1298109}"/>
                </a:ext>
              </a:extLst>
            </p:cNvPr>
            <p:cNvSpPr/>
            <p:nvPr/>
          </p:nvSpPr>
          <p:spPr>
            <a:xfrm>
              <a:off x="8516520" y="6184800"/>
              <a:ext cx="365400" cy="182520"/>
            </a:xfrm>
            <a:prstGeom prst="rect">
              <a:avLst/>
            </a:prstGeom>
            <a:solidFill>
              <a:srgbClr val="00A65D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03A9E30C-B67B-D094-31BE-88AC2F094512}"/>
                </a:ext>
              </a:extLst>
            </p:cNvPr>
            <p:cNvSpPr/>
            <p:nvPr/>
          </p:nvSpPr>
          <p:spPr>
            <a:xfrm flipH="1">
              <a:off x="8882280" y="6547680"/>
              <a:ext cx="1539720" cy="360"/>
            </a:xfrm>
            <a:prstGeom prst="line">
              <a:avLst/>
            </a:prstGeom>
            <a:ln w="63500">
              <a:solidFill>
                <a:srgbClr val="00A65D"/>
              </a:solidFill>
              <a:round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6D7050E0-4F43-46DF-301A-F057B8103D66}"/>
                </a:ext>
              </a:extLst>
            </p:cNvPr>
            <p:cNvSpPr/>
            <p:nvPr/>
          </p:nvSpPr>
          <p:spPr>
            <a:xfrm>
              <a:off x="8882280" y="6375600"/>
              <a:ext cx="1539720" cy="360"/>
            </a:xfrm>
            <a:prstGeom prst="line">
              <a:avLst/>
            </a:prstGeom>
            <a:ln w="63500">
              <a:solidFill>
                <a:srgbClr val="00A65D"/>
              </a:solidFill>
              <a:round/>
              <a:tailEnd type="arrow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0" name="Straight Connector 109">
              <a:extLst>
                <a:ext uri="{FF2B5EF4-FFF2-40B4-BE49-F238E27FC236}">
                  <a16:creationId xmlns:a16="http://schemas.microsoft.com/office/drawing/2014/main" id="{D95F84A6-077E-B75E-8295-0A04831C32F3}"/>
                </a:ext>
              </a:extLst>
            </p:cNvPr>
            <p:cNvSpPr/>
            <p:nvPr/>
          </p:nvSpPr>
          <p:spPr>
            <a:xfrm>
              <a:off x="10422000" y="6375600"/>
              <a:ext cx="360" cy="1780560"/>
            </a:xfrm>
            <a:prstGeom prst="line">
              <a:avLst/>
            </a:prstGeom>
            <a:ln w="38160">
              <a:solidFill>
                <a:srgbClr val="00A65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AAB4E1C-97F1-8B94-CFC2-5A740DCBEECE}"/>
                </a:ext>
              </a:extLst>
            </p:cNvPr>
            <p:cNvSpPr/>
            <p:nvPr/>
          </p:nvSpPr>
          <p:spPr>
            <a:xfrm>
              <a:off x="14294160" y="6181920"/>
              <a:ext cx="365400" cy="182520"/>
            </a:xfrm>
            <a:prstGeom prst="rect">
              <a:avLst/>
            </a:prstGeom>
            <a:solidFill>
              <a:srgbClr val="00A65D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2" name="Straight Connector 111">
              <a:extLst>
                <a:ext uri="{FF2B5EF4-FFF2-40B4-BE49-F238E27FC236}">
                  <a16:creationId xmlns:a16="http://schemas.microsoft.com/office/drawing/2014/main" id="{8524391E-E973-FAC7-20E7-00CA46EDFF14}"/>
                </a:ext>
              </a:extLst>
            </p:cNvPr>
            <p:cNvSpPr/>
            <p:nvPr/>
          </p:nvSpPr>
          <p:spPr>
            <a:xfrm>
              <a:off x="8882280" y="6259680"/>
              <a:ext cx="5411880" cy="360"/>
            </a:xfrm>
            <a:prstGeom prst="line">
              <a:avLst/>
            </a:prstGeom>
            <a:ln w="38160">
              <a:solidFill>
                <a:srgbClr val="00A65D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3" name="Straight Connector 112">
              <a:extLst>
                <a:ext uri="{FF2B5EF4-FFF2-40B4-BE49-F238E27FC236}">
                  <a16:creationId xmlns:a16="http://schemas.microsoft.com/office/drawing/2014/main" id="{3A48CAED-14AF-6F54-D6D2-2631594489D1}"/>
                </a:ext>
              </a:extLst>
            </p:cNvPr>
            <p:cNvSpPr/>
            <p:nvPr/>
          </p:nvSpPr>
          <p:spPr>
            <a:xfrm flipH="1">
              <a:off x="8883000" y="8156160"/>
              <a:ext cx="1539000" cy="360"/>
            </a:xfrm>
            <a:prstGeom prst="line">
              <a:avLst/>
            </a:prstGeom>
            <a:ln w="38160">
              <a:solidFill>
                <a:srgbClr val="00A65D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9F731DD6-AFD0-2FCA-15B1-676803F90C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17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CC3E40-8621-8D76-11B4-013B6BDD9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/>
          <a:stretch>
            <a:fillRect/>
          </a:stretch>
        </p:blipFill>
        <p:spPr>
          <a:xfrm>
            <a:off x="20" y="-426700"/>
            <a:ext cx="24382393" cy="13715990"/>
          </a:xfrm>
          <a:prstGeom prst="rect">
            <a:avLst/>
          </a:prstGeom>
          <a:noFill/>
        </p:spPr>
      </p:pic>
      <p:sp>
        <p:nvSpPr>
          <p:cNvPr id="7" name="PlaceHolder 10">
            <a:extLst>
              <a:ext uri="{FF2B5EF4-FFF2-40B4-BE49-F238E27FC236}">
                <a16:creationId xmlns:a16="http://schemas.microsoft.com/office/drawing/2014/main" id="{B261F1CE-585A-7D1F-AFB6-B91A0BE54451}"/>
              </a:ext>
            </a:extLst>
          </p:cNvPr>
          <p:cNvSpPr txBox="1">
            <a:spLocks/>
          </p:cNvSpPr>
          <p:nvPr/>
        </p:nvSpPr>
        <p:spPr bwMode="auto">
          <a:xfrm>
            <a:off x="20698920" y="12216240"/>
            <a:ext cx="2688120" cy="7282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45000" rIns="0" bIns="45000" rtlCol="0" anchor="ctr">
            <a:noAutofit/>
          </a:bodyPr>
          <a:lstStyle>
            <a:lvl1pPr marL="0" indent="0" algn="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lang="en-RU" sz="2400" b="0" i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  <a:cs typeface="YS Geo Regular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rtl="0">
              <a:spcAft>
                <a:spcPts val="0"/>
              </a:spcAft>
              <a:buClrTx/>
            </a:pPr>
            <a:fld id="{D0610B3B-F1B6-407F-9235-E576FBAC23DF}" type="slidenum">
              <a:rPr lang="en-RU" kern="1200" smtClean="0"/>
              <a:pPr defTabSz="914400" rtl="0">
                <a:spcAft>
                  <a:spcPts val="0"/>
                </a:spcAft>
                <a:buClrTx/>
              </a:pPr>
              <a:t>2</a:t>
            </a:fld>
            <a:endParaRPr lang="en-RU" kern="120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2338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F7A172-B897-CAB2-EDC3-330F584B5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void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 err="1">
                <a:latin typeface="Ubuntu Mono"/>
                <a:ea typeface="Arial"/>
              </a:rPr>
              <a:t>dependencies.pg</a:t>
            </a:r>
            <a:r>
              <a:rPr lang="en-US" sz="4800" b="0" strike="noStrike" spc="-1" dirty="0">
                <a:latin typeface="Ubuntu Mono"/>
                <a:ea typeface="Arial"/>
              </a:rPr>
              <a:t>-&gt;</a:t>
            </a:r>
            <a:r>
              <a:rPr lang="en-US" sz="4800" b="0" strike="noStrike" spc="-1" dirty="0" err="1">
                <a:latin typeface="Ubuntu Mono"/>
                <a:ea typeface="Arial"/>
              </a:rPr>
              <a:t>GetCluster</a:t>
            </a:r>
            <a:r>
              <a:rPr lang="en-US" sz="4800" b="0" strike="noStrike" spc="-1" dirty="0">
                <a:latin typeface="Ubuntu Mono"/>
                <a:ea typeface="Arial"/>
              </a:rPr>
              <a:t>(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[request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std::move(request),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response](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cluster)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cluster-&gt;Begin(storages::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</a:t>
            </a:r>
            <a:r>
              <a:rPr lang="en-US" sz="4800" b="0" strike="noStrike" spc="-1" dirty="0">
                <a:latin typeface="Ubuntu Mono"/>
                <a:ea typeface="Arial"/>
              </a:rPr>
              <a:t>[request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std::move(request),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response](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latin typeface="Ubuntu Mono"/>
                <a:ea typeface="Arial"/>
              </a:rPr>
              <a:t>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latin typeface="Ubuntu Mono"/>
                <a:ea typeface="Arial"/>
              </a:rPr>
              <a:t>)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</a:t>
            </a:r>
            <a:r>
              <a:rPr lang="en-US" sz="4800" b="0" strike="noStrike" spc="-1" dirty="0" err="1">
                <a:latin typeface="Ubuntu Mono"/>
                <a:ea typeface="Arial"/>
              </a:rPr>
              <a:t>psql</a:t>
            </a:r>
            <a:r>
              <a:rPr lang="en-US" sz="4800" b="0" strike="noStrike" spc="-1" dirty="0">
                <a:latin typeface="Ubuntu Mono"/>
                <a:ea typeface="Arial"/>
              </a:rPr>
              <a:t>::Execute(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>
                <a:latin typeface="Ubuntu Mono"/>
                <a:ea typeface="Arial"/>
              </a:rPr>
              <a:t>[request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std::move(request),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latin typeface="Ubuntu Mono"/>
                <a:ea typeface="Arial"/>
              </a:rPr>
              <a:t>)](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latin typeface="Ubuntu Mono"/>
                <a:ea typeface="Arial"/>
              </a:rPr>
              <a:t>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res)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Arial"/>
              </a:rPr>
              <a:t>0</a:t>
            </a:r>
            <a:r>
              <a:rPr lang="en-US" sz="4800" b="0" strike="noStrike" spc="-1" dirty="0">
                <a:latin typeface="Ubuntu Mono"/>
                <a:ea typeface="Arial"/>
              </a:rPr>
              <a:t>];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</a:t>
            </a:r>
            <a:r>
              <a:rPr lang="en-US" sz="4800" b="0" strike="noStrike" spc="-1" dirty="0" err="1">
                <a:latin typeface="Ubuntu Mono"/>
                <a:ea typeface="Arial"/>
              </a:rPr>
              <a:t>LogDebug</a:t>
            </a:r>
            <a:r>
              <a:rPr lang="en-US" sz="4800" b="0" strike="noStrike" spc="-1" dirty="0">
                <a:latin typeface="Ubuntu Mono"/>
                <a:ea typeface="Arial"/>
              </a:rPr>
              <a:t>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6FE2-574C-F234-4ED7-B12B71BE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allback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h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ell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E5EAB-CEE4-E03B-B1EB-C94B22D51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20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3BDF517-6993-07E2-27FF-7BE5EDDF6C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816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D1D92-9341-FD31-6ED2-C2246176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1ABA95-45EF-0845-03F0-F5D0F21D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 err="1">
                <a:latin typeface="Ubuntu Mono"/>
                <a:ea typeface="Arial"/>
              </a:rPr>
              <a:t>GetSomeInfoFromDb</a:t>
            </a:r>
            <a:r>
              <a:rPr lang="en-US" sz="4800" b="0" strike="noStrike" spc="-1" dirty="0">
                <a:latin typeface="Ubuntu Mono"/>
                <a:ea typeface="Arial"/>
              </a:rPr>
              <a:t>([id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latin typeface="Ubuntu Mono"/>
                <a:ea typeface="Arial"/>
              </a:rPr>
              <a:t>](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info)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info;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</a:t>
            </a:r>
            <a:r>
              <a:rPr lang="en-US" sz="4800" b="0" strike="noStrike" spc="-1" dirty="0">
                <a:latin typeface="Ubuntu Mono"/>
                <a:ea typeface="Arial"/>
              </a:rPr>
              <a:t>*response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Response400{};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 err="1">
                <a:latin typeface="Ubuntu Mono"/>
                <a:ea typeface="Arial"/>
              </a:rPr>
              <a:t>psql</a:t>
            </a:r>
            <a:r>
              <a:rPr lang="en-US" sz="4800" b="0" strike="noStrike" spc="-1" dirty="0">
                <a:latin typeface="Ubuntu Mono"/>
                <a:ea typeface="Arial"/>
              </a:rPr>
              <a:t>::Execute(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queries::</a:t>
            </a:r>
            <a:r>
              <a:rPr lang="en-US" sz="4800" b="0" strike="noStrike" spc="-1" dirty="0" err="1">
                <a:latin typeface="Ubuntu Mono"/>
                <a:ea typeface="Arial"/>
              </a:rPr>
              <a:t>kUpdateRules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request.foo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request.bar</a:t>
            </a:r>
            <a:r>
              <a:rPr lang="en-US" sz="4800" b="0" strike="noStrike" spc="-1" dirty="0">
                <a:latin typeface="Ubuntu Mono"/>
                <a:ea typeface="Arial"/>
              </a:rPr>
              <a:t>,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</a:t>
            </a:r>
            <a:r>
              <a:rPr lang="en-US" sz="4800" b="0" strike="noStrike" spc="-1" dirty="0">
                <a:latin typeface="Ubuntu Mono"/>
                <a:ea typeface="Arial"/>
              </a:rPr>
              <a:t>[row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std::move(row),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latin typeface="Ubuntu Mono"/>
                <a:ea typeface="Arial"/>
              </a:rPr>
              <a:t>),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response]()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</a:t>
            </a:r>
            <a:r>
              <a:rPr lang="en-US" sz="4800" b="0" strike="noStrike" spc="-1" dirty="0" err="1">
                <a:latin typeface="Ubuntu Mono"/>
                <a:ea typeface="Arial"/>
              </a:rPr>
              <a:t>trx.Commit</a:t>
            </a:r>
            <a:r>
              <a:rPr lang="en-US" sz="4800" b="0" strike="noStrike" spc="-1" dirty="0">
                <a:latin typeface="Ubuntu Mono"/>
                <a:ea typeface="Arial"/>
              </a:rPr>
              <a:t>([row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std::move(row),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response]()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</a:t>
            </a:r>
            <a:r>
              <a:rPr lang="en-US" sz="4800" b="0" strike="noStrike" spc="-1" dirty="0">
                <a:latin typeface="Ubuntu Mono"/>
                <a:ea typeface="Arial"/>
              </a:rPr>
              <a:t>*response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76B36B-8035-5454-30C9-C73DF517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allback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h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ell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11C77-C642-B6A8-752D-B7FE9DB1D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21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D88529-F89A-598B-B864-90C5F8A0BA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957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0537-7390-7D08-16EA-1DA195496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1DE8D9-90AE-931D-E346-B9BA1B4A7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});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A3ED52-1CCC-A51D-1D09-49ADA095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allback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h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ell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05E7D-1570-D058-9706-A661A4ED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22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6F19690-8795-3C57-CBDB-C709D3B32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001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DF803-9147-A708-D37B-3B0A7B503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D9B4D-B0CB-8122-8D61-8D2CF964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1692393"/>
          </a:xfrm>
        </p:spPr>
        <p:txBody>
          <a:bodyPr/>
          <a:lstStyle/>
          <a:p>
            <a:r>
              <a:rPr lang="ru-RU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50-летняя идея</a:t>
            </a:r>
            <a:endParaRPr lang="en-RU" sz="1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4E9312-FCC2-DC11-1D68-AACBDBF20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23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A33A3-C751-F094-B17B-E0A9C5381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21634A8F-CEF5-4641-5584-997B039F89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05836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96623-D833-E643-490D-107DBB7E8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43DEAF-3184-CFAA-9B6F-9388181F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cluster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dependencies.pg</a:t>
            </a:r>
            <a:r>
              <a:rPr lang="en-US" sz="4800" b="0" strike="noStrike" spc="-1" dirty="0">
                <a:latin typeface="Ubuntu Mono"/>
                <a:ea typeface="Noto Sans CJK SC"/>
              </a:rPr>
              <a:t>-&gt;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GetCluster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(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request.id</a:t>
            </a:r>
            <a:r>
              <a:rPr lang="en-US" sz="4800" b="0" strike="noStrike" spc="-1" dirty="0">
                <a:latin typeface="Ubuntu Mono"/>
                <a:ea typeface="Noto Sans CJK SC"/>
              </a:rPr>
              <a:t>))[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Noto Sans CJK SC"/>
              </a:rPr>
              <a:t>0</a:t>
            </a:r>
            <a:r>
              <a:rPr lang="en-US" sz="4800" b="0" strike="noStrike" spc="-1" dirty="0">
                <a:latin typeface="Ubuntu Mono"/>
                <a:ea typeface="Noto Sans CJK SC"/>
              </a:rPr>
              <a:t>];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 </a:t>
            </a:r>
            <a:r>
              <a:rPr lang="en-US" sz="4800" b="0" strike="noStrike" spc="-1" dirty="0">
                <a:latin typeface="Ubuntu Mono"/>
                <a:ea typeface="Noto Sans CJK SC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GetSomeInfoFromDb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Response400();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queries::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kUpdateRules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request.foo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request.bar</a:t>
            </a:r>
            <a:r>
              <a:rPr lang="en-US" sz="4800" b="0" strike="noStrike" spc="-1" dirty="0">
                <a:latin typeface="Ubuntu Mono"/>
                <a:ea typeface="Noto Sans CJK SC"/>
              </a:rPr>
              <a:t>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trx.Commit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8DAD7A-E836-7F01-E3C6-8EE0A128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oroutines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stackless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E127B-8F24-BC7E-7862-B351FFDDF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24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1E1AB09-0890-6130-141E-516CC00B6D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175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FE071-BB03-AA96-7B0B-CFCAC6C6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E1DDB7-E2D1-2178-AFDC-E79ADCFAC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cluster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dependencies.pg</a:t>
            </a:r>
            <a:r>
              <a:rPr lang="en-US" sz="4800" b="0" strike="noStrike" spc="-1" dirty="0">
                <a:latin typeface="Ubuntu Mono"/>
                <a:ea typeface="Noto Sans CJK SC"/>
              </a:rPr>
              <a:t>-&gt;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GetCluster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(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request.id</a:t>
            </a:r>
            <a:r>
              <a:rPr lang="en-US" sz="4800" b="0" strike="noStrike" spc="-1" dirty="0">
                <a:latin typeface="Ubuntu Mono"/>
                <a:ea typeface="Noto Sans CJK SC"/>
              </a:rPr>
              <a:t>))[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Noto Sans CJK SC"/>
              </a:rPr>
              <a:t>0</a:t>
            </a:r>
            <a:r>
              <a:rPr lang="en-US" sz="4800" b="0" strike="noStrike" spc="-1" dirty="0">
                <a:latin typeface="Ubuntu Mono"/>
                <a:ea typeface="Noto Sans CJK SC"/>
              </a:rPr>
              <a:t>];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 </a:t>
            </a:r>
            <a:r>
              <a:rPr lang="en-US" sz="4800" b="0" strike="noStrike" spc="-1" dirty="0">
                <a:latin typeface="Ubuntu Mono"/>
                <a:ea typeface="Noto Sans CJK SC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GetSomeInfoFromDb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Response400();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queries::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kUpdateRules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request.foo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request.bar</a:t>
            </a:r>
            <a:r>
              <a:rPr lang="en-US" sz="4800" b="0" strike="noStrike" spc="-1" dirty="0">
                <a:latin typeface="Ubuntu Mono"/>
                <a:ea typeface="Noto Sans CJK SC"/>
              </a:rPr>
              <a:t>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trx.Commit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1AA71-01B6-F546-F6CD-EDB2E5B7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oroutines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stackless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768B4-DA7F-A58F-6847-CAB5DD2E2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25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C7929E-035F-0C5F-1B52-83E04EC327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93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95186-8FBA-5B79-51EC-ACB323C36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4AF4EE-005E-3B76-426A-474698E66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 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cluster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dependencies.pg</a:t>
            </a:r>
            <a:r>
              <a:rPr lang="en-US" sz="4800" b="0" strike="noStrike" spc="-1" dirty="0">
                <a:latin typeface="Ubuntu Mono"/>
                <a:ea typeface="Noto Sans CJK SC"/>
              </a:rPr>
              <a:t>-&gt;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GetCluster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(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request.id</a:t>
            </a:r>
            <a:r>
              <a:rPr lang="en-US" sz="4800" b="0" strike="noStrike" spc="-1" dirty="0">
                <a:latin typeface="Ubuntu Mono"/>
                <a:ea typeface="Noto Sans CJK SC"/>
              </a:rPr>
              <a:t>))[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Noto Sans CJK SC"/>
              </a:rPr>
              <a:t>0</a:t>
            </a:r>
            <a:r>
              <a:rPr lang="en-US" sz="4800" b="0" strike="noStrike" spc="-1" dirty="0">
                <a:latin typeface="Ubuntu Mono"/>
                <a:ea typeface="Noto Sans CJK SC"/>
              </a:rPr>
              <a:t>];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 </a:t>
            </a:r>
            <a:r>
              <a:rPr lang="en-US" sz="4800" b="0" strike="noStrike" spc="-1" dirty="0">
                <a:latin typeface="Ubuntu Mono"/>
                <a:ea typeface="Noto Sans CJK SC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GetSomeInfoFromDb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Response400();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queries::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kUpdateRules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request.foo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request.bar</a:t>
            </a:r>
            <a:r>
              <a:rPr lang="en-US" sz="4800" b="0" strike="noStrike" spc="-1" dirty="0">
                <a:latin typeface="Ubuntu Mono"/>
                <a:ea typeface="Noto Sans CJK SC"/>
              </a:rPr>
              <a:t>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trx.Commit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BBCC13-6087-BD6A-7035-A482FDC8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oroutines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stackless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A6536-8026-1FEC-9633-97C687A70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26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C571EF2-3471-6AE3-B009-7C9BB7BAC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011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B91B-3621-4D44-52D8-D9886AA2F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9F72-4061-5575-CF97-D1532739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4647048"/>
          </a:xfrm>
        </p:spPr>
        <p:txBody>
          <a:bodyPr/>
          <a:lstStyle/>
          <a:p>
            <a:r>
              <a:rPr lang="ru-RU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50-летняя идея</a:t>
            </a:r>
            <a:br>
              <a:rPr lang="en-GB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без поддержки компилятора</a:t>
            </a:r>
            <a:endParaRPr lang="en-RU" sz="1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B518A5-67EF-45EB-6732-9A4D6B5D8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27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1C246-9144-5B7A-C29A-C9C2AEC8D1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EAEA3D7F-700E-D379-1801-730D2668CE5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19111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FDBAD-C9D3-A337-4EFB-FD77D6BF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16C06-722E-C670-FBB3-AA76217C7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cluster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dependencies.pg</a:t>
            </a:r>
            <a:r>
              <a:rPr lang="en-US" sz="4800" b="0" strike="noStrike" spc="-1" dirty="0">
                <a:latin typeface="Ubuntu Mono"/>
                <a:ea typeface="Noto Sans CJK SC"/>
              </a:rPr>
              <a:t>-&gt;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GetCluster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cluster-&gt;Begin(storages::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request.id</a:t>
            </a:r>
            <a:r>
              <a:rPr lang="en-US" sz="4800" b="0" strike="noStrike" spc="-1" dirty="0">
                <a:latin typeface="Ubuntu Mono"/>
                <a:ea typeface="Noto Sans CJK SC"/>
              </a:rPr>
              <a:t>)[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Noto Sans CJK SC"/>
              </a:rPr>
              <a:t>0</a:t>
            </a:r>
            <a:r>
              <a:rPr lang="en-US" sz="4800" b="0" strike="noStrike" spc="-1" dirty="0">
                <a:latin typeface="Ubuntu Mono"/>
                <a:ea typeface="Noto Sans CJK SC"/>
              </a:rPr>
              <a:t>];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 </a:t>
            </a:r>
            <a:r>
              <a:rPr lang="en-US" sz="4800" b="0" strike="noStrike" spc="-1" dirty="0">
                <a:latin typeface="Ubuntu Mono"/>
                <a:ea typeface="Noto Sans CJK SC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GetSomeInfoFromDb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Response400();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queries::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kUpdateRules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request.foo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request.bar</a:t>
            </a:r>
            <a:r>
              <a:rPr lang="en-US" sz="4800" b="0" strike="noStrike" spc="-1" dirty="0">
                <a:latin typeface="Ubuntu Mono"/>
                <a:ea typeface="Noto Sans CJK SC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trx.Commit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                 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970444-787F-EF31-8C06-4E6905443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oroutines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stackfull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A4F6D-8266-D971-7221-200F99B85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28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DA90455-E04D-DBCA-0B95-F7B28F0CD2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006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6A7AB-0899-F5D6-5416-9EC3C6965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A5F31-8DD2-DA19-22E8-38BABE224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cluster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dependencies.pg</a:t>
            </a:r>
            <a:r>
              <a:rPr lang="en-US" sz="4800" b="0" strike="noStrike" spc="-1" dirty="0">
                <a:latin typeface="Ubuntu Mono"/>
                <a:ea typeface="Noto Sans CJK SC"/>
              </a:rPr>
              <a:t>-&gt;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GetCluster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(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request.id</a:t>
            </a:r>
            <a:r>
              <a:rPr lang="en-US" sz="4800" b="0" strike="noStrike" spc="-1" dirty="0">
                <a:latin typeface="Ubuntu Mono"/>
                <a:ea typeface="Noto Sans CJK SC"/>
              </a:rPr>
              <a:t>))[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Noto Sans CJK SC"/>
              </a:rPr>
              <a:t>0</a:t>
            </a:r>
            <a:r>
              <a:rPr lang="en-US" sz="4800" b="0" strike="noStrike" spc="-1" dirty="0">
                <a:latin typeface="Ubuntu Mono"/>
                <a:ea typeface="Noto Sans CJK SC"/>
              </a:rPr>
              <a:t>];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 </a:t>
            </a:r>
            <a:r>
              <a:rPr lang="en-US" sz="4800" b="0" strike="noStrike" spc="-1" dirty="0">
                <a:latin typeface="Ubuntu Mono"/>
                <a:ea typeface="Noto Sans CJK SC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GetSomeInfoFromDb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Response400();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queries::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kUpdateRules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request.foo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request.bar</a:t>
            </a:r>
            <a:r>
              <a:rPr lang="en-US" sz="4800" b="0" strike="noStrike" spc="-1" dirty="0">
                <a:latin typeface="Ubuntu Mono"/>
                <a:ea typeface="Noto Sans CJK SC"/>
              </a:rPr>
              <a:t>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1" strike="noStrike" spc="-1" dirty="0" err="1">
                <a:solidFill>
                  <a:srgbClr val="808000"/>
                </a:solidFill>
                <a:latin typeface="Ubuntu Mono"/>
                <a:ea typeface="Noto Sans CJK SC"/>
              </a:rPr>
              <a:t>co_await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trx.Commit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95913-A904-B1D9-93F3-EAF2CAEE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oroutines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stackless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63F21-9905-664E-60F5-43B334126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29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DF096E-C79E-51D3-BA47-40C5CF5FF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32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1029600" y="712440"/>
            <a:ext cx="22357080" cy="1193040"/>
          </a:xfrm>
          <a:prstGeom prst="rect">
            <a:avLst/>
          </a:prstGeom>
          <a:noFill/>
          <a:ln w="0">
            <a:noFill/>
          </a:ln>
        </p:spPr>
        <p:txBody>
          <a:bodyPr lIns="0" tIns="198000" rIns="0" bIns="0" anchor="t"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8000" b="1" strike="noStrike" spc="-301">
                <a:solidFill>
                  <a:srgbClr val="FFFFFF"/>
                </a:solidFill>
                <a:latin typeface="YS Text Wide"/>
                <a:ea typeface="Arial"/>
              </a:rPr>
              <a:t>о чём поговорим</a:t>
            </a:r>
            <a:endParaRPr lang="en-US" sz="8000" b="0" strike="noStrike" spc="-1">
              <a:latin typeface="Arial"/>
            </a:endParaRPr>
          </a:p>
        </p:txBody>
      </p:sp>
      <p:sp>
        <p:nvSpPr>
          <p:cNvPr id="733" name="PlaceHolder 2"/>
          <p:cNvSpPr>
            <a:spLocks noGrp="1"/>
          </p:cNvSpPr>
          <p:nvPr>
            <p:ph/>
          </p:nvPr>
        </p:nvSpPr>
        <p:spPr>
          <a:xfrm>
            <a:off x="1029600" y="3429720"/>
            <a:ext cx="13729320" cy="73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800" b="0" strike="noStrike" spc="-1">
                <a:solidFill>
                  <a:srgbClr val="FFFFFF"/>
                </a:solidFill>
                <a:latin typeface="YS Geo Regular"/>
                <a:ea typeface="Arial"/>
              </a:rPr>
              <a:t>Зачем?!?!?!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734" name="PlaceHolder 3"/>
          <p:cNvSpPr>
            <a:spLocks noGrp="1"/>
          </p:cNvSpPr>
          <p:nvPr>
            <p:ph/>
          </p:nvPr>
        </p:nvSpPr>
        <p:spPr>
          <a:xfrm>
            <a:off x="22172760" y="3368160"/>
            <a:ext cx="1213920" cy="6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>
                <a:solidFill>
                  <a:srgbClr val="FFFFFF"/>
                </a:solidFill>
                <a:latin typeface="YS Geo Regular"/>
                <a:ea typeface="Arial"/>
              </a:rPr>
              <a:t>01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735" name="PlaceHolder 4"/>
          <p:cNvSpPr>
            <a:spLocks noGrp="1"/>
          </p:cNvSpPr>
          <p:nvPr>
            <p:ph/>
          </p:nvPr>
        </p:nvSpPr>
        <p:spPr>
          <a:xfrm>
            <a:off x="1029600" y="4942800"/>
            <a:ext cx="13729320" cy="73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800" b="0" strike="noStrike" spc="-1">
                <a:solidFill>
                  <a:srgbClr val="FFFFFF"/>
                </a:solidFill>
                <a:latin typeface="YS Geo Regular"/>
                <a:ea typeface="Arial"/>
              </a:rPr>
              <a:t>Как?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736" name="PlaceHolder 5"/>
          <p:cNvSpPr>
            <a:spLocks noGrp="1"/>
          </p:cNvSpPr>
          <p:nvPr>
            <p:ph/>
          </p:nvPr>
        </p:nvSpPr>
        <p:spPr>
          <a:xfrm>
            <a:off x="22172760" y="4881600"/>
            <a:ext cx="1213920" cy="6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>
                <a:solidFill>
                  <a:srgbClr val="FFFFFF"/>
                </a:solidFill>
                <a:latin typeface="YS Geo Regular"/>
                <a:ea typeface="Arial"/>
              </a:rPr>
              <a:t>02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737" name="PlaceHolder 6"/>
          <p:cNvSpPr>
            <a:spLocks noGrp="1"/>
          </p:cNvSpPr>
          <p:nvPr>
            <p:ph/>
          </p:nvPr>
        </p:nvSpPr>
        <p:spPr>
          <a:xfrm>
            <a:off x="1029600" y="6456240"/>
            <a:ext cx="13729320" cy="73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8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Получился ли Go-</a:t>
            </a:r>
            <a:r>
              <a:rPr lang="ru-RU" sz="4800" b="0" strike="noStrike" spc="-1" dirty="0" err="1">
                <a:solidFill>
                  <a:srgbClr val="FFFFFF"/>
                </a:solidFill>
                <a:latin typeface="YS Geo Regular"/>
                <a:ea typeface="Arial"/>
              </a:rPr>
              <a:t>lang</a:t>
            </a:r>
            <a:r>
              <a:rPr lang="ru-RU" sz="4800" b="0" strike="noStrike" spc="-1" dirty="0">
                <a:solidFill>
                  <a:srgbClr val="FFFFFF"/>
                </a:solidFill>
                <a:latin typeface="YS Geo Regular"/>
                <a:ea typeface="Arial"/>
              </a:rPr>
              <a:t>?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738" name="PlaceHolder 7"/>
          <p:cNvSpPr>
            <a:spLocks noGrp="1"/>
          </p:cNvSpPr>
          <p:nvPr>
            <p:ph/>
          </p:nvPr>
        </p:nvSpPr>
        <p:spPr>
          <a:xfrm>
            <a:off x="22172760" y="6394680"/>
            <a:ext cx="1213920" cy="6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>
                <a:solidFill>
                  <a:srgbClr val="FFFFFF"/>
                </a:solidFill>
                <a:latin typeface="YS Geo Regular"/>
                <a:ea typeface="Arial"/>
              </a:rPr>
              <a:t>03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739" name="PlaceHolder 8"/>
          <p:cNvSpPr>
            <a:spLocks noGrp="1"/>
          </p:cNvSpPr>
          <p:nvPr>
            <p:ph/>
          </p:nvPr>
        </p:nvSpPr>
        <p:spPr>
          <a:xfrm>
            <a:off x="1029600" y="7969680"/>
            <a:ext cx="13729320" cy="73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800" b="0" strike="noStrike" spc="-1">
                <a:solidFill>
                  <a:srgbClr val="FFFFFF"/>
                </a:solidFill>
                <a:latin typeface="YS Geo Regular"/>
                <a:ea typeface="Arial"/>
              </a:rPr>
              <a:t>Достаточно ли этого для production?</a:t>
            </a:r>
            <a:endParaRPr lang="en-US" sz="4800" b="0" strike="noStrike" spc="-1">
              <a:latin typeface="Arial"/>
            </a:endParaRPr>
          </a:p>
        </p:txBody>
      </p:sp>
      <p:sp>
        <p:nvSpPr>
          <p:cNvPr id="740" name="PlaceHolder 9"/>
          <p:cNvSpPr>
            <a:spLocks noGrp="1"/>
          </p:cNvSpPr>
          <p:nvPr>
            <p:ph/>
          </p:nvPr>
        </p:nvSpPr>
        <p:spPr>
          <a:xfrm>
            <a:off x="22172760" y="7908120"/>
            <a:ext cx="1213920" cy="61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4000" b="0" strike="noStrike" spc="-1">
                <a:solidFill>
                  <a:srgbClr val="FFFFFF"/>
                </a:solidFill>
                <a:latin typeface="YS Geo Regular"/>
                <a:ea typeface="Arial"/>
              </a:rPr>
              <a:t>04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741" name="PlaceHolder 10"/>
          <p:cNvSpPr>
            <a:spLocks noGrp="1"/>
          </p:cNvSpPr>
          <p:nvPr>
            <p:ph type="sldNum" idx="14"/>
          </p:nvPr>
        </p:nvSpPr>
        <p:spPr>
          <a:xfrm>
            <a:off x="20698920" y="12216240"/>
            <a:ext cx="2688120" cy="72828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10B3B-F1B6-407F-9235-E576FBAC23DF}" type="slidenum">
              <a:rPr kumimoji="0" lang="en-RU" sz="2400" b="0" i="0" u="none" strike="noStrike" kern="1200" cap="none" spc="-1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YS Geo Regular"/>
                <a:ea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742" name="PlaceHolder 11"/>
          <p:cNvSpPr>
            <a:spLocks noGrp="1"/>
          </p:cNvSpPr>
          <p:nvPr>
            <p:ph/>
          </p:nvPr>
        </p:nvSpPr>
        <p:spPr>
          <a:xfrm>
            <a:off x="5200560" y="12445920"/>
            <a:ext cx="13979520" cy="54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558C0-05D2-C148-AAF8-87E3C65B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CA4EDF-9E86-8FA4-2654-DA4C22932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View::Handle(Request&amp;&amp;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request,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Dependencies&amp;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dependencies)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cluster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dependencies.pg</a:t>
            </a:r>
            <a:r>
              <a:rPr lang="en-US" sz="4800" b="0" strike="noStrike" spc="-1" dirty="0">
                <a:latin typeface="Ubuntu Mono"/>
                <a:ea typeface="Noto Sans CJK SC"/>
              </a:rPr>
              <a:t>-&gt;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GetCluster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trx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cluster-&gt;Begin(storages::</a:t>
            </a:r>
            <a:r>
              <a:rPr lang="en-US" sz="4800" b="0" strike="noStrike" spc="-1" dirty="0" err="1">
                <a:latin typeface="Ubuntu Mono"/>
                <a:ea typeface="Arial"/>
              </a:rPr>
              <a:t>postgres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ClusterHostType</a:t>
            </a:r>
            <a:r>
              <a:rPr lang="en-US" sz="4800" b="0" strike="noStrike" spc="-1" dirty="0">
                <a:latin typeface="Ubuntu Mono"/>
                <a:ea typeface="Arial"/>
              </a:rPr>
              <a:t>::</a:t>
            </a:r>
            <a:r>
              <a:rPr lang="en-US" sz="4800" b="0" strike="noStrike" spc="-1" dirty="0" err="1">
                <a:latin typeface="Ubuntu Mono"/>
                <a:ea typeface="Arial"/>
              </a:rPr>
              <a:t>kMaster</a:t>
            </a:r>
            <a:r>
              <a:rPr lang="en-US" sz="4800" b="0" strike="noStrike" spc="-1" dirty="0">
                <a:latin typeface="Ubuntu Mono"/>
                <a:ea typeface="Arial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const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char</a:t>
            </a:r>
            <a:r>
              <a:rPr lang="en-US" sz="4800" b="0" strike="noStrike" spc="-1" dirty="0">
                <a:latin typeface="Ubuntu Mono"/>
                <a:ea typeface="Arial"/>
              </a:rPr>
              <a:t>*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statement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"SELECT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FROM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some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WHERE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$1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LIMIT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1"</a:t>
            </a:r>
            <a:r>
              <a:rPr lang="en-US" sz="4800" b="0" strike="noStrike" spc="-1" dirty="0">
                <a:latin typeface="Ubuntu Mono"/>
                <a:ea typeface="Arial"/>
              </a:rPr>
              <a:t>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Noto Sans CJK SC"/>
              </a:rPr>
              <a:t>auto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row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=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statement,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request.id</a:t>
            </a:r>
            <a:r>
              <a:rPr lang="en-US" sz="4800" b="0" strike="noStrike" spc="-1" dirty="0">
                <a:latin typeface="Ubuntu Mono"/>
                <a:ea typeface="Noto Sans CJK SC"/>
              </a:rPr>
              <a:t>)[</a:t>
            </a:r>
            <a:r>
              <a:rPr lang="en-US" sz="4800" b="0" strike="noStrike" spc="-1" dirty="0">
                <a:solidFill>
                  <a:srgbClr val="000080"/>
                </a:solidFill>
                <a:latin typeface="Ubuntu Mono"/>
                <a:ea typeface="Noto Sans CJK SC"/>
              </a:rPr>
              <a:t>0</a:t>
            </a:r>
            <a:r>
              <a:rPr lang="en-US" sz="4800" b="0" strike="noStrike" spc="-1" dirty="0">
                <a:latin typeface="Ubuntu Mono"/>
                <a:ea typeface="Noto Sans CJK SC"/>
              </a:rPr>
              <a:t>];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if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(!row[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"ok"</a:t>
            </a:r>
            <a:r>
              <a:rPr lang="en-US" sz="4800" b="0" strike="noStrike" spc="-1" dirty="0">
                <a:latin typeface="Ubuntu Mono"/>
                <a:ea typeface="Arial"/>
              </a:rPr>
              <a:t>].As&lt;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bool</a:t>
            </a:r>
            <a:r>
              <a:rPr lang="en-US" sz="4800" b="0" strike="noStrike" spc="-1" dirty="0">
                <a:latin typeface="Ubuntu Mono"/>
                <a:ea typeface="Arial"/>
              </a:rPr>
              <a:t>&gt;())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{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latin typeface="Ubuntu Mono"/>
                <a:ea typeface="Arial"/>
              </a:rPr>
              <a:t>LOG_DEBUG()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 err="1">
                <a:latin typeface="Ubuntu Mono"/>
                <a:ea typeface="Arial"/>
              </a:rPr>
              <a:t>request.id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is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not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OK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of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 </a:t>
            </a:r>
            <a:r>
              <a:rPr lang="en-US" sz="4800" b="0" strike="noStrike" spc="-1" dirty="0">
                <a:latin typeface="Ubuntu Mono"/>
                <a:ea typeface="Noto Sans CJK SC"/>
              </a:rPr>
              <a:t>&lt;&lt;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GetSomeInfoFromDb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Response400();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psql</a:t>
            </a:r>
            <a:r>
              <a:rPr lang="en-US" sz="4800" b="0" strike="noStrike" spc="-1" dirty="0">
                <a:latin typeface="Ubuntu Mono"/>
                <a:ea typeface="Noto Sans CJK SC"/>
              </a:rPr>
              <a:t>::Execute(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>
                <a:latin typeface="Ubuntu Mono"/>
                <a:ea typeface="Noto Sans CJK SC"/>
              </a:rPr>
              <a:t>queries::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kUpdateRules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request.foo</a:t>
            </a:r>
            <a:r>
              <a:rPr lang="en-US" sz="4800" b="0" strike="noStrike" spc="-1" dirty="0">
                <a:latin typeface="Ubuntu Mono"/>
                <a:ea typeface="Noto Sans CJK SC"/>
              </a:rPr>
              <a:t>,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request.bar</a:t>
            </a:r>
            <a:r>
              <a:rPr lang="en-US" sz="4800" b="0" strike="noStrike" spc="-1" dirty="0">
                <a:latin typeface="Ubuntu Mono"/>
                <a:ea typeface="Noto Sans CJK SC"/>
              </a:rPr>
              <a:t>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</a:t>
            </a:r>
            <a:r>
              <a:rPr lang="en-US" sz="4800" b="0" strike="noStrike" spc="-1" dirty="0" err="1">
                <a:latin typeface="Ubuntu Mono"/>
                <a:ea typeface="Noto Sans CJK SC"/>
              </a:rPr>
              <a:t>trx.Commit</a:t>
            </a:r>
            <a:r>
              <a:rPr lang="en-US" sz="4800" b="0" strike="noStrike" spc="-1" dirty="0">
                <a:latin typeface="Ubuntu Mono"/>
                <a:ea typeface="Noto Sans CJK SC"/>
              </a:rPr>
              <a:t>();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Noto Sans CJK SC"/>
              </a:rPr>
              <a:t>                                                             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 </a:t>
            </a:r>
            <a:r>
              <a:rPr lang="en-US" sz="4800" b="0" strike="noStrike" spc="-1" dirty="0">
                <a:solidFill>
                  <a:srgbClr val="808000"/>
                </a:solidFill>
                <a:latin typeface="Ubuntu Mono"/>
                <a:ea typeface="Arial"/>
              </a:rPr>
              <a:t>return</a:t>
            </a: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lang="en-US" sz="4800" b="0" strike="noStrike" spc="-1" dirty="0">
                <a:latin typeface="Ubuntu Mono"/>
                <a:ea typeface="Arial"/>
              </a:rPr>
              <a:t>Response200{row[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 err="1">
                <a:solidFill>
                  <a:srgbClr val="008000"/>
                </a:solidFill>
                <a:latin typeface="Ubuntu Mono"/>
                <a:ea typeface="Arial"/>
              </a:rPr>
              <a:t>baz</a:t>
            </a:r>
            <a:r>
              <a:rPr lang="en-US" sz="4800" b="0" strike="noStrike" spc="-1" dirty="0">
                <a:solidFill>
                  <a:srgbClr val="008000"/>
                </a:solidFill>
                <a:latin typeface="Ubuntu Mono"/>
                <a:ea typeface="Arial"/>
              </a:rPr>
              <a:t>"</a:t>
            </a:r>
            <a:r>
              <a:rPr lang="en-US" sz="4800" b="0" strike="noStrike" spc="-1" dirty="0">
                <a:latin typeface="Ubuntu Mono"/>
                <a:ea typeface="Arial"/>
              </a:rPr>
              <a:t>].As&lt;std::string&gt;()};</a:t>
            </a:r>
            <a:endParaRPr lang="en-US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0" strike="noStrike" spc="-1" dirty="0">
                <a:latin typeface="Ubuntu Mono"/>
                <a:ea typeface="Arial"/>
              </a:rPr>
              <a:t>}</a:t>
            </a:r>
            <a:endParaRPr lang="en-US" sz="48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DDDD00-D356-67BA-1347-E969714E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oroutines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stackfull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9637C-8541-9796-1A79-C2B45BF73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30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87A226-C3CB-1C16-77A3-E25C818B2E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302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122EC-0317-B95D-C0F1-C6CA3660A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8C34-ECF5-B549-C92E-8649C72D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2687346"/>
          </a:xfrm>
        </p:spPr>
        <p:txBody>
          <a:bodyPr/>
          <a:lstStyle/>
          <a:p>
            <a:r>
              <a:rPr lang="ru-RU" sz="20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GC?</a:t>
            </a:r>
            <a:endParaRPr lang="en-RU" sz="20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4DDCD1-D87B-5D40-9096-F56FC89F8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31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DBDEA-AC90-8B33-0700-2F63D063A6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E27C345A-3DAA-15D3-FF89-DD2FB57C3B0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43279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571C-3242-A8E9-BA77-326358CF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FF86B-338A-1CBD-48A2-0373BD45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4" y="5273139"/>
            <a:ext cx="22394863" cy="3169721"/>
          </a:xfrm>
        </p:spPr>
        <p:txBody>
          <a:bodyPr/>
          <a:lstStyle/>
          <a:p>
            <a:pPr algn="l"/>
            <a:r>
              <a:rPr lang="en-GB" sz="12000" spc="-301" dirty="0">
                <a:solidFill>
                  <a:srgbClr val="FFFFFF"/>
                </a:solidFill>
                <a:ea typeface="Arial"/>
              </a:rPr>
              <a:t>g</a:t>
            </a:r>
            <a:r>
              <a:rPr lang="ru-RU" sz="12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arbage</a:t>
            </a:r>
            <a:br>
              <a:rPr lang="ru-RU" sz="12000" spc="-301" dirty="0">
                <a:solidFill>
                  <a:srgbClr val="FFFFFF"/>
                </a:solidFill>
                <a:ea typeface="Arial"/>
              </a:rPr>
            </a:br>
            <a:r>
              <a:rPr lang="en-GB" sz="12000" spc="-301" dirty="0">
                <a:solidFill>
                  <a:srgbClr val="FFFFFF"/>
                </a:solidFill>
                <a:ea typeface="Arial"/>
              </a:rPr>
              <a:t>c</a:t>
            </a:r>
            <a:r>
              <a:rPr lang="ru-RU" sz="12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ollector</a:t>
            </a:r>
            <a:endParaRPr lang="en-RU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49E59-B2FF-CC19-F006-C87525BE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32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A9EB246-F513-5EC1-52AA-9DEEC8DE69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EA91E35-DBAC-6B12-3B5C-7FB227F0E246}"/>
              </a:ext>
            </a:extLst>
          </p:cNvPr>
          <p:cNvSpPr txBox="1">
            <a:spLocks/>
          </p:cNvSpPr>
          <p:nvPr/>
        </p:nvSpPr>
        <p:spPr bwMode="auto">
          <a:xfrm>
            <a:off x="10941269" y="962177"/>
            <a:ext cx="12447368" cy="10823424"/>
          </a:xfrm>
          <a:prstGeom prst="roundRect">
            <a:avLst>
              <a:gd name="adj" fmla="val 3407"/>
            </a:avLst>
          </a:prstGeom>
          <a:solidFill>
            <a:schemeClr val="bg1"/>
          </a:solidFill>
        </p:spPr>
        <p:txBody>
          <a:bodyPr vert="horz" lIns="360000" tIns="360000" rIns="360000" bIns="360000" rtlCol="0" anchor="ctr">
            <a:normAutofit/>
          </a:bodyPr>
          <a:lstStyle>
            <a:lvl1pPr marL="0" indent="0" algn="l" defTabSz="1828619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4800" b="0" i="0" spc="-150">
                <a:solidFill>
                  <a:srgbClr val="250400"/>
                </a:solidFill>
                <a:latin typeface="Courier New"/>
                <a:ea typeface="+mn-ea"/>
                <a:cs typeface="Courier New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rgbClr val="250400"/>
                </a:solidFill>
                <a:latin typeface="Courier New"/>
                <a:ea typeface="+mn-ea"/>
                <a:cs typeface="Courier New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rgbClr val="250400"/>
                </a:solidFill>
                <a:latin typeface="Courier New"/>
                <a:ea typeface="+mn-ea"/>
                <a:cs typeface="Courier New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rgbClr val="250400"/>
                </a:solidFill>
                <a:latin typeface="Courier New"/>
                <a:ea typeface="+mn-ea"/>
                <a:cs typeface="Courier New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Courier New"/>
                <a:ea typeface="+mn-ea"/>
                <a:cs typeface="Courier New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rtl="0">
              <a:lnSpc>
                <a:spcPct val="100000"/>
              </a:lnSpc>
              <a:spcAft>
                <a:spcPts val="0"/>
              </a:spcAft>
              <a:buClrTx/>
              <a:tabLst>
                <a:tab pos="0" algn="l"/>
              </a:tabLst>
              <a:defRPr/>
            </a:pPr>
            <a:r>
              <a:rPr kumimoji="0" lang="en-US" sz="96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}</a:t>
            </a:r>
            <a:endParaRPr lang="en-US" sz="72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929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AC3C-82C0-8356-A953-73ECB686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3FE13-858C-F499-F785-ED0443F53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1269" y="962177"/>
            <a:ext cx="12447368" cy="10823424"/>
          </a:xfrm>
        </p:spPr>
        <p:txBody>
          <a:bodyPr anchor="ctr">
            <a:normAutofit/>
          </a:bodyPr>
          <a:lstStyle/>
          <a:p>
            <a:pPr algn="ctr" defTabSz="914400" rtl="0">
              <a:lnSpc>
                <a:spcPct val="100000"/>
              </a:lnSpc>
              <a:spcAft>
                <a:spcPts val="0"/>
              </a:spcAft>
              <a:buClrTx/>
              <a:tabLst>
                <a:tab pos="0" algn="l"/>
              </a:tabLst>
              <a:defRPr/>
            </a:pPr>
            <a:r>
              <a:rPr lang="en-US" sz="7200" b="1" strike="noStrike" spc="-1" dirty="0" err="1">
                <a:latin typeface="Ubuntu Mono"/>
                <a:ea typeface="Arial"/>
              </a:rPr>
              <a:t>userver</a:t>
            </a:r>
            <a:r>
              <a:rPr lang="en-US" sz="7200" b="1" strike="noStrike" spc="-1" dirty="0">
                <a:latin typeface="Ubuntu Mono"/>
                <a:ea typeface="Arial"/>
              </a:rPr>
              <a:t>::</a:t>
            </a:r>
            <a:r>
              <a:rPr lang="en-US" sz="7200" b="1" strike="noStrike" spc="-1" dirty="0" err="1">
                <a:latin typeface="Ubuntu Mono"/>
                <a:ea typeface="Arial"/>
              </a:rPr>
              <a:t>rcu</a:t>
            </a:r>
            <a:r>
              <a:rPr lang="en-US" sz="7200" b="1" strike="noStrike" spc="-1" dirty="0">
                <a:latin typeface="Ubuntu Mono"/>
                <a:ea typeface="Arial"/>
              </a:rPr>
              <a:t>::Variable&lt;T&gt;</a:t>
            </a:r>
            <a:endParaRPr lang="en-US" sz="7200" b="0" strike="noStrike" spc="-1" dirty="0"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EF57D-8D44-7065-72CF-7FBFEE199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5273139"/>
            <a:ext cx="10956488" cy="3169721"/>
          </a:xfrm>
        </p:spPr>
        <p:txBody>
          <a:bodyPr/>
          <a:lstStyle/>
          <a:p>
            <a:pPr algn="l"/>
            <a:r>
              <a:rPr lang="en-GB" sz="12000" spc="-301" dirty="0">
                <a:solidFill>
                  <a:srgbClr val="FFFFFF"/>
                </a:solidFill>
                <a:ea typeface="Arial"/>
              </a:rPr>
              <a:t>g</a:t>
            </a:r>
            <a:r>
              <a:rPr lang="ru-RU" sz="12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arbage</a:t>
            </a:r>
            <a:br>
              <a:rPr lang="ru-RU" sz="12000" spc="-301" dirty="0">
                <a:solidFill>
                  <a:srgbClr val="FFFFFF"/>
                </a:solidFill>
                <a:ea typeface="Arial"/>
              </a:rPr>
            </a:br>
            <a:r>
              <a:rPr lang="en-GB" sz="12000" spc="-301" dirty="0">
                <a:solidFill>
                  <a:srgbClr val="FFFFFF"/>
                </a:solidFill>
                <a:ea typeface="Arial"/>
              </a:rPr>
              <a:t>c</a:t>
            </a:r>
            <a:r>
              <a:rPr lang="ru-RU" sz="12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ollector</a:t>
            </a:r>
            <a:endParaRPr lang="en-RU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D6FAB-4823-F6E5-DF03-A336A9D8A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33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844F83-46C6-89DE-F8D6-C7A7A09FDB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56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1002-228A-4CEA-78C2-CBBB3E9D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DED5-2D0D-58D1-2CD3-F5BC7BFD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3664665"/>
          </a:xfrm>
        </p:spPr>
        <p:txBody>
          <a:bodyPr/>
          <a:lstStyle/>
          <a:p>
            <a:r>
              <a:rPr lang="en-GB" sz="14000" spc="-301" dirty="0">
                <a:solidFill>
                  <a:srgbClr val="FFFFFF"/>
                </a:solidFill>
                <a:ea typeface="Arial"/>
              </a:rPr>
              <a:t>r</a:t>
            </a:r>
            <a:r>
              <a:rPr lang="ru-RU" sz="14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eflection</a:t>
            </a:r>
            <a:r>
              <a:rPr lang="ru-RU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br>
              <a:rPr lang="en-GB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en-GB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or</a:t>
            </a:r>
            <a:r>
              <a:rPr lang="ru-RU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ru-RU" sz="14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codegen</a:t>
            </a:r>
            <a:r>
              <a:rPr lang="ru-RU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?</a:t>
            </a:r>
            <a:endParaRPr lang="en-RU" sz="1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727EE-1013-2191-E587-1D1073B16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34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9485F-631C-7628-A64F-110713C03F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DA5EA4E4-7CA9-AA06-6F91-4881B2B447E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02883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935D8-7FE0-F074-4D59-C89D3EE5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268CCE-B795-7F75-2598-F98AFDB61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userver_add_sql_library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(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${PROJECT_NAME}_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sql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NAMESPACE 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real_medium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OUTPUT_DIR ${CMAKE_CURRENT_BINARY_DIR}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SQL_FILES 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src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/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db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/*.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sql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)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file(GLOB_RECURSE SCHEMAS ${CMAKE_CURRENT_SOURCE_DIR}/docs/*.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yaml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)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userver_target_generate_chaotic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(${PROJECT_NAME}-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chgen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LAYOUT "/components/schemas/([^/]*)/=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real_medium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::handlers::{0}"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GENERATE_SERIALIZERS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OUTPUT_DIR ${CMAKE_CURRENT_BINARY_DIR}/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src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SCHEMAS ${SCHEMAS}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RELATIVE_TO ${CMAKE_CURRENT_SOURCE_DIR}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)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66A38-03B4-B8B6-ADB6-C3409664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301" dirty="0">
                <a:solidFill>
                  <a:srgbClr val="FFFFFF"/>
                </a:solidFill>
                <a:ea typeface="Arial"/>
              </a:rPr>
              <a:t>r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eflection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 or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odegen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7C02C-FD3E-978A-4620-753DA123A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35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4BFF103-693C-424A-5950-07F1E315E6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867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BA661-CFBC-C8EB-275D-2410D86C6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38739-705B-32FE-00D8-7C0561BCA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4800" b="0" strike="noStrike" spc="-1" dirty="0">
                <a:solidFill>
                  <a:srgbClr val="C0C0C0"/>
                </a:solidFill>
                <a:latin typeface="Ubuntu Mono"/>
                <a:ea typeface="Arial"/>
              </a:rPr>
              <a:t> 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#include &lt;boost/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pfr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/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core.hpp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&gt;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struct sample {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char c;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   float f;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};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sample var{};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boost::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pfr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::get&lt;1&gt;(var) = 42.01f;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boost::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pfr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::get&lt;char&gt;(var) = 'A';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std::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cout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&lt;&lt; 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var.c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 &lt;&lt; </a:t>
            </a:r>
            <a:r>
              <a:rPr kumimoji="0" lang="en-US" sz="4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var.f</a:t>
            </a: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 Mono"/>
                <a:ea typeface="Arial"/>
              </a:rPr>
              <a:t>; // A 42.01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B3398-312A-CB86-CCB3-226D278EC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301" dirty="0">
                <a:solidFill>
                  <a:srgbClr val="FFFFFF"/>
                </a:solidFill>
                <a:ea typeface="Arial"/>
              </a:rPr>
              <a:t>r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eflection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 or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 </a:t>
            </a:r>
            <a:r>
              <a:rPr lang="en-GB" spc="-301" dirty="0">
                <a:solidFill>
                  <a:srgbClr val="FFFFFF"/>
                </a:solidFill>
                <a:ea typeface="Arial"/>
              </a:rPr>
              <a:t>c</a:t>
            </a:r>
            <a:r>
              <a:rPr lang="ru-RU" sz="8000" b="1" strike="noStrike" spc="-301" dirty="0" err="1">
                <a:solidFill>
                  <a:srgbClr val="FFFFFF"/>
                </a:solidFill>
                <a:latin typeface="YS Text Wide"/>
                <a:ea typeface="Arial"/>
              </a:rPr>
              <a:t>odegen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8998F-36D9-BEA2-E856-40809D9B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36</a:t>
            </a:fld>
            <a:endParaRPr lang="en-R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22ECA55-6E93-6873-BB43-0C6E6BEDF2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0470" y="12446084"/>
            <a:ext cx="13981471" cy="543595"/>
          </a:xfrm>
        </p:spPr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152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8EB28-7C2A-5764-EE34-B49DD1006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0A7382-B9DA-5114-5097-3554541D7F4D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AC79D56-A419-012F-C43A-D64D24DB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4F662-939D-00DD-2C47-746F8258F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37</a:t>
            </a:fld>
            <a:endParaRPr lang="en-RU" dirty="0"/>
          </a:p>
        </p:txBody>
      </p:sp>
      <p:grpSp>
        <p:nvGrpSpPr>
          <p:cNvPr id="27" name="Group 61">
            <a:extLst>
              <a:ext uri="{FF2B5EF4-FFF2-40B4-BE49-F238E27FC236}">
                <a16:creationId xmlns:a16="http://schemas.microsoft.com/office/drawing/2014/main" id="{07C90B5A-FD81-0B31-035D-E11603242702}"/>
              </a:ext>
            </a:extLst>
          </p:cNvPr>
          <p:cNvGrpSpPr/>
          <p:nvPr/>
        </p:nvGrpSpPr>
        <p:grpSpPr>
          <a:xfrm>
            <a:off x="11960107" y="3224519"/>
            <a:ext cx="9273600" cy="786960"/>
            <a:chOff x="1013040" y="3558960"/>
            <a:chExt cx="9273600" cy="786960"/>
          </a:xfrm>
        </p:grpSpPr>
        <p:sp>
          <p:nvSpPr>
            <p:cNvPr id="28" name="Скругленный прямоугольник 60">
              <a:extLst>
                <a:ext uri="{FF2B5EF4-FFF2-40B4-BE49-F238E27FC236}">
                  <a16:creationId xmlns:a16="http://schemas.microsoft.com/office/drawing/2014/main" id="{2637D6BB-2667-8D27-8A44-32F0C3B6617C}"/>
                </a:ext>
              </a:extLst>
            </p:cNvPr>
            <p:cNvSpPr/>
            <p:nvPr/>
          </p:nvSpPr>
          <p:spPr>
            <a:xfrm>
              <a:off x="1013040" y="3558960"/>
              <a:ext cx="846000" cy="786960"/>
            </a:xfrm>
            <a:prstGeom prst="roundRect">
              <a:avLst>
                <a:gd name="adj" fmla="val 2583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-32" normalizeH="0" baseline="0" noProof="0" dirty="0">
                  <a:ln>
                    <a:noFill/>
                  </a:ln>
                  <a:solidFill>
                    <a:srgbClr val="101010"/>
                  </a:solidFill>
                  <a:effectLst/>
                  <a:uLnTx/>
                  <a:uFillTx/>
                  <a:latin typeface="YS Geo Regular"/>
                  <a:ea typeface="Arial"/>
                </a:rPr>
                <a:t>01</a:t>
              </a:r>
              <a:endParaRPr kumimoji="0" lang="en-US" sz="3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Text 61">
              <a:extLst>
                <a:ext uri="{FF2B5EF4-FFF2-40B4-BE49-F238E27FC236}">
                  <a16:creationId xmlns:a16="http://schemas.microsoft.com/office/drawing/2014/main" id="{E96F356E-7ED6-C661-4B11-17E534161870}"/>
                </a:ext>
              </a:extLst>
            </p:cNvPr>
            <p:cNvSpPr/>
            <p:nvPr/>
          </p:nvSpPr>
          <p:spPr>
            <a:xfrm>
              <a:off x="2328480" y="3746160"/>
              <a:ext cx="7958160" cy="50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1200" cap="none" spc="-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YS Geo Regular"/>
                  <a:ea typeface="YS Geo Medium"/>
                </a:rPr>
                <a:t>Асинхронное логирование</a:t>
              </a:r>
              <a:endPara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28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5465-B2E8-BD48-39ED-39C951F7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58E12E-D67B-A7EE-6243-3CBA9903AADE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BB59BD1C-F61D-55C8-464A-6942A486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4ABE4-906C-B618-0347-F98506C16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38</a:t>
            </a:fld>
            <a:endParaRPr lang="en-RU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316733-2A06-CEF3-BCDC-51A00C095B96}"/>
              </a:ext>
            </a:extLst>
          </p:cNvPr>
          <p:cNvGrpSpPr/>
          <p:nvPr/>
        </p:nvGrpSpPr>
        <p:grpSpPr>
          <a:xfrm>
            <a:off x="11959747" y="3224519"/>
            <a:ext cx="9273960" cy="1866960"/>
            <a:chOff x="1012680" y="3558960"/>
            <a:chExt cx="9273960" cy="1866960"/>
          </a:xfrm>
        </p:grpSpPr>
        <p:grpSp>
          <p:nvGrpSpPr>
            <p:cNvPr id="27" name="Group 61">
              <a:extLst>
                <a:ext uri="{FF2B5EF4-FFF2-40B4-BE49-F238E27FC236}">
                  <a16:creationId xmlns:a16="http://schemas.microsoft.com/office/drawing/2014/main" id="{C88F8651-75AD-206B-BCFB-DFCB7DFF1E49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28" name="Скругленный прямоугольник 60">
                <a:extLst>
                  <a:ext uri="{FF2B5EF4-FFF2-40B4-BE49-F238E27FC236}">
                    <a16:creationId xmlns:a16="http://schemas.microsoft.com/office/drawing/2014/main" id="{6F1B443D-05DC-A12E-8649-7386171A7A5C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 dirty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Text 61">
                <a:extLst>
                  <a:ext uri="{FF2B5EF4-FFF2-40B4-BE49-F238E27FC236}">
                    <a16:creationId xmlns:a16="http://schemas.microsoft.com/office/drawing/2014/main" id="{4CA147A9-9737-A733-345E-03187B13A517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Асинхронное логирование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Group 62">
              <a:extLst>
                <a:ext uri="{FF2B5EF4-FFF2-40B4-BE49-F238E27FC236}">
                  <a16:creationId xmlns:a16="http://schemas.microsoft.com/office/drawing/2014/main" id="{69BC5EEE-CD90-3622-00F9-2E5ED845271A}"/>
                </a:ext>
              </a:extLst>
            </p:cNvPr>
            <p:cNvGrpSpPr/>
            <p:nvPr/>
          </p:nvGrpSpPr>
          <p:grpSpPr>
            <a:xfrm>
              <a:off x="1012680" y="4638960"/>
              <a:ext cx="9273600" cy="786960"/>
              <a:chOff x="1012680" y="4638960"/>
              <a:chExt cx="9273600" cy="786960"/>
            </a:xfrm>
          </p:grpSpPr>
          <p:sp>
            <p:nvSpPr>
              <p:cNvPr id="31" name="Скругленный прямоугольник 61">
                <a:extLst>
                  <a:ext uri="{FF2B5EF4-FFF2-40B4-BE49-F238E27FC236}">
                    <a16:creationId xmlns:a16="http://schemas.microsoft.com/office/drawing/2014/main" id="{DF9E93D2-A4B9-1DD3-2951-82E51B332B83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Text 62">
                <a:extLst>
                  <a:ext uri="{FF2B5EF4-FFF2-40B4-BE49-F238E27FC236}">
                    <a16:creationId xmlns:a16="http://schemas.microsoft.com/office/drawing/2014/main" id="{587A4AB3-776C-F5B3-E3DA-B0472006AB16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Метрики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976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87FB3-A263-C2B2-A994-D62C2711F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14A98D-DC3A-EC1B-7E95-A452806AD30B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1F9E378-F2BD-82CE-DF8A-B4E2DF07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E2880-A50C-F6FC-5358-84DF21300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39</a:t>
            </a:fld>
            <a:endParaRPr lang="en-RU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514DE4-AE36-D17E-8D8C-C9F771A08158}"/>
              </a:ext>
            </a:extLst>
          </p:cNvPr>
          <p:cNvGrpSpPr/>
          <p:nvPr/>
        </p:nvGrpSpPr>
        <p:grpSpPr>
          <a:xfrm>
            <a:off x="11959387" y="3224519"/>
            <a:ext cx="9274320" cy="2946960"/>
            <a:chOff x="1012320" y="3558960"/>
            <a:chExt cx="9274320" cy="2946960"/>
          </a:xfrm>
        </p:grpSpPr>
        <p:grpSp>
          <p:nvGrpSpPr>
            <p:cNvPr id="27" name="Group 61">
              <a:extLst>
                <a:ext uri="{FF2B5EF4-FFF2-40B4-BE49-F238E27FC236}">
                  <a16:creationId xmlns:a16="http://schemas.microsoft.com/office/drawing/2014/main" id="{C1BC2A11-1E10-E9E8-8827-686226D5F356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28" name="Скругленный прямоугольник 60">
                <a:extLst>
                  <a:ext uri="{FF2B5EF4-FFF2-40B4-BE49-F238E27FC236}">
                    <a16:creationId xmlns:a16="http://schemas.microsoft.com/office/drawing/2014/main" id="{6AF747FF-BCE4-0AF1-BDBE-6B1DBD355BDB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 dirty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Text 61">
                <a:extLst>
                  <a:ext uri="{FF2B5EF4-FFF2-40B4-BE49-F238E27FC236}">
                    <a16:creationId xmlns:a16="http://schemas.microsoft.com/office/drawing/2014/main" id="{55C805B6-8C84-7F9F-42E8-9D509844A1BE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Асинхронное логирование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Group 62">
              <a:extLst>
                <a:ext uri="{FF2B5EF4-FFF2-40B4-BE49-F238E27FC236}">
                  <a16:creationId xmlns:a16="http://schemas.microsoft.com/office/drawing/2014/main" id="{D36EBF06-12CF-5FE8-F1BD-F69C22585DE2}"/>
                </a:ext>
              </a:extLst>
            </p:cNvPr>
            <p:cNvGrpSpPr/>
            <p:nvPr/>
          </p:nvGrpSpPr>
          <p:grpSpPr>
            <a:xfrm>
              <a:off x="1012680" y="4638960"/>
              <a:ext cx="9273600" cy="786960"/>
              <a:chOff x="1012680" y="4638960"/>
              <a:chExt cx="9273600" cy="786960"/>
            </a:xfrm>
          </p:grpSpPr>
          <p:sp>
            <p:nvSpPr>
              <p:cNvPr id="31" name="Скругленный прямоугольник 61">
                <a:extLst>
                  <a:ext uri="{FF2B5EF4-FFF2-40B4-BE49-F238E27FC236}">
                    <a16:creationId xmlns:a16="http://schemas.microsoft.com/office/drawing/2014/main" id="{521636C9-771C-BF3E-9A47-B63735429D53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Text 62">
                <a:extLst>
                  <a:ext uri="{FF2B5EF4-FFF2-40B4-BE49-F238E27FC236}">
                    <a16:creationId xmlns:a16="http://schemas.microsoft.com/office/drawing/2014/main" id="{CC13080B-179D-3D07-B505-3FABB7B7071C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Метрики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3" name="Group 63">
              <a:extLst>
                <a:ext uri="{FF2B5EF4-FFF2-40B4-BE49-F238E27FC236}">
                  <a16:creationId xmlns:a16="http://schemas.microsoft.com/office/drawing/2014/main" id="{EC88FE9D-AAC1-1A53-2301-80C535204E76}"/>
                </a:ext>
              </a:extLst>
            </p:cNvPr>
            <p:cNvGrpSpPr/>
            <p:nvPr/>
          </p:nvGrpSpPr>
          <p:grpSpPr>
            <a:xfrm>
              <a:off x="1012320" y="5718960"/>
              <a:ext cx="9273600" cy="786960"/>
              <a:chOff x="1012320" y="5718960"/>
              <a:chExt cx="9273600" cy="786960"/>
            </a:xfrm>
          </p:grpSpPr>
          <p:sp>
            <p:nvSpPr>
              <p:cNvPr id="34" name="Скругленный прямоугольник 62">
                <a:extLst>
                  <a:ext uri="{FF2B5EF4-FFF2-40B4-BE49-F238E27FC236}">
                    <a16:creationId xmlns:a16="http://schemas.microsoft.com/office/drawing/2014/main" id="{B9DA1058-F078-F3C5-74A3-365DD8083F28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Text 63">
                <a:extLst>
                  <a:ext uri="{FF2B5EF4-FFF2-40B4-BE49-F238E27FC236}">
                    <a16:creationId xmlns:a16="http://schemas.microsoft.com/office/drawing/2014/main" id="{2B474013-DEA8-F46D-10E7-CC12D8107E2A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Примитивы синхронизаций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436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B1A532-7E78-BBDA-EF09-2C7FDC5E40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3774" y="2901222"/>
            <a:ext cx="22394863" cy="1741182"/>
          </a:xfrm>
        </p:spPr>
        <p:txBody>
          <a:bodyPr/>
          <a:lstStyle/>
          <a:p>
            <a:r>
              <a:rPr lang="ru-RU" sz="14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зачем!?!?!</a:t>
            </a:r>
            <a:endParaRPr lang="en-RU" sz="1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69458-E51D-8FE2-DD4D-11D586D954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38F27-99E7-9D58-5E78-6AE174A54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</a:t>
            </a:fld>
            <a:endParaRPr lang="en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8A6CAD-5AC2-FBFA-AB16-36AFD27E99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7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505AFE4F-0F8F-F726-6824-3AC26948D2B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60" y="5818320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41968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04910-404B-6C40-00CC-104BF147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38BAA8-7D7E-CD66-E3CA-316A4F631836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971F2CB-A43D-0EFB-3721-1CD2C254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36E25-D932-3AE9-0261-0F238A09F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40</a:t>
            </a:fld>
            <a:endParaRPr lang="en-RU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859FCB-5D95-3B10-1AB9-7166F17FEDB2}"/>
              </a:ext>
            </a:extLst>
          </p:cNvPr>
          <p:cNvGrpSpPr/>
          <p:nvPr/>
        </p:nvGrpSpPr>
        <p:grpSpPr>
          <a:xfrm>
            <a:off x="11959027" y="3224519"/>
            <a:ext cx="9274680" cy="4026960"/>
            <a:chOff x="1011960" y="3558960"/>
            <a:chExt cx="9274680" cy="4026960"/>
          </a:xfrm>
        </p:grpSpPr>
        <p:grpSp>
          <p:nvGrpSpPr>
            <p:cNvPr id="27" name="Group 61">
              <a:extLst>
                <a:ext uri="{FF2B5EF4-FFF2-40B4-BE49-F238E27FC236}">
                  <a16:creationId xmlns:a16="http://schemas.microsoft.com/office/drawing/2014/main" id="{E4ABF0E1-D467-AA24-C6E2-E84AF89DCDEC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28" name="Скругленный прямоугольник 60">
                <a:extLst>
                  <a:ext uri="{FF2B5EF4-FFF2-40B4-BE49-F238E27FC236}">
                    <a16:creationId xmlns:a16="http://schemas.microsoft.com/office/drawing/2014/main" id="{B45454AE-ED1A-F316-FB44-ED0B833E3628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 dirty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Text 61">
                <a:extLst>
                  <a:ext uri="{FF2B5EF4-FFF2-40B4-BE49-F238E27FC236}">
                    <a16:creationId xmlns:a16="http://schemas.microsoft.com/office/drawing/2014/main" id="{5018F42C-EAF5-A08A-C550-A7F83CFAFAB0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Асинхронное логирование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Group 62">
              <a:extLst>
                <a:ext uri="{FF2B5EF4-FFF2-40B4-BE49-F238E27FC236}">
                  <a16:creationId xmlns:a16="http://schemas.microsoft.com/office/drawing/2014/main" id="{FBA7B390-011C-4937-47DF-E9640AF0A0DE}"/>
                </a:ext>
              </a:extLst>
            </p:cNvPr>
            <p:cNvGrpSpPr/>
            <p:nvPr/>
          </p:nvGrpSpPr>
          <p:grpSpPr>
            <a:xfrm>
              <a:off x="1012680" y="4638960"/>
              <a:ext cx="9273600" cy="786960"/>
              <a:chOff x="1012680" y="4638960"/>
              <a:chExt cx="9273600" cy="786960"/>
            </a:xfrm>
          </p:grpSpPr>
          <p:sp>
            <p:nvSpPr>
              <p:cNvPr id="31" name="Скругленный прямоугольник 61">
                <a:extLst>
                  <a:ext uri="{FF2B5EF4-FFF2-40B4-BE49-F238E27FC236}">
                    <a16:creationId xmlns:a16="http://schemas.microsoft.com/office/drawing/2014/main" id="{34CFC9E3-711E-7E30-0F60-51AFBAF4E868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Text 62">
                <a:extLst>
                  <a:ext uri="{FF2B5EF4-FFF2-40B4-BE49-F238E27FC236}">
                    <a16:creationId xmlns:a16="http://schemas.microsoft.com/office/drawing/2014/main" id="{0B75B9B1-41D0-E36E-1B66-250E7970C97D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Метрики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3" name="Group 63">
              <a:extLst>
                <a:ext uri="{FF2B5EF4-FFF2-40B4-BE49-F238E27FC236}">
                  <a16:creationId xmlns:a16="http://schemas.microsoft.com/office/drawing/2014/main" id="{F36743BF-1F7D-36E9-495D-0996E6624727}"/>
                </a:ext>
              </a:extLst>
            </p:cNvPr>
            <p:cNvGrpSpPr/>
            <p:nvPr/>
          </p:nvGrpSpPr>
          <p:grpSpPr>
            <a:xfrm>
              <a:off x="1012320" y="5718960"/>
              <a:ext cx="9273600" cy="786960"/>
              <a:chOff x="1012320" y="5718960"/>
              <a:chExt cx="9273600" cy="786960"/>
            </a:xfrm>
          </p:grpSpPr>
          <p:sp>
            <p:nvSpPr>
              <p:cNvPr id="34" name="Скругленный прямоугольник 62">
                <a:extLst>
                  <a:ext uri="{FF2B5EF4-FFF2-40B4-BE49-F238E27FC236}">
                    <a16:creationId xmlns:a16="http://schemas.microsoft.com/office/drawing/2014/main" id="{546FF060-F559-4907-DFB2-F451A7F4C189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Text 63">
                <a:extLst>
                  <a:ext uri="{FF2B5EF4-FFF2-40B4-BE49-F238E27FC236}">
                    <a16:creationId xmlns:a16="http://schemas.microsoft.com/office/drawing/2014/main" id="{CA710112-1B71-FB38-F4EA-F56C9FBDD664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Примитивы синхронизаций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6" name="Group 64">
              <a:extLst>
                <a:ext uri="{FF2B5EF4-FFF2-40B4-BE49-F238E27FC236}">
                  <a16:creationId xmlns:a16="http://schemas.microsoft.com/office/drawing/2014/main" id="{70376F42-1477-AE34-2395-387316DC040D}"/>
                </a:ext>
              </a:extLst>
            </p:cNvPr>
            <p:cNvGrpSpPr/>
            <p:nvPr/>
          </p:nvGrpSpPr>
          <p:grpSpPr>
            <a:xfrm>
              <a:off x="1011960" y="6798960"/>
              <a:ext cx="9273600" cy="786960"/>
              <a:chOff x="1011960" y="6798960"/>
              <a:chExt cx="9273600" cy="786960"/>
            </a:xfrm>
          </p:grpSpPr>
          <p:sp>
            <p:nvSpPr>
              <p:cNvPr id="37" name="Скругленный прямоугольник 63">
                <a:extLst>
                  <a:ext uri="{FF2B5EF4-FFF2-40B4-BE49-F238E27FC236}">
                    <a16:creationId xmlns:a16="http://schemas.microsoft.com/office/drawing/2014/main" id="{D51CFAD0-16A8-A77B-F951-DCAE5C97B126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Text 64">
                <a:extLst>
                  <a:ext uri="{FF2B5EF4-FFF2-40B4-BE49-F238E27FC236}">
                    <a16:creationId xmlns:a16="http://schemas.microsoft.com/office/drawing/2014/main" id="{D1722D22-E652-2C8B-25FD-AD3F495BBE15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Драйвера баз данных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3834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179C-5A62-7FBA-0D9C-1FD55BD11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A9B706-1FCF-77C3-EE05-9F90EDB5E356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8B28746-03DD-217A-2143-36A269E2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3B509-E0DC-CA36-3DB9-75AB40776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41</a:t>
            </a:fld>
            <a:endParaRPr lang="en-RU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EEBC7DB-E496-7558-5C42-95C3C8C0D518}"/>
              </a:ext>
            </a:extLst>
          </p:cNvPr>
          <p:cNvGrpSpPr/>
          <p:nvPr/>
        </p:nvGrpSpPr>
        <p:grpSpPr>
          <a:xfrm>
            <a:off x="11959027" y="3224519"/>
            <a:ext cx="9274680" cy="5106960"/>
            <a:chOff x="1011960" y="3558960"/>
            <a:chExt cx="9274680" cy="5106960"/>
          </a:xfrm>
        </p:grpSpPr>
        <p:grpSp>
          <p:nvGrpSpPr>
            <p:cNvPr id="27" name="Group 61">
              <a:extLst>
                <a:ext uri="{FF2B5EF4-FFF2-40B4-BE49-F238E27FC236}">
                  <a16:creationId xmlns:a16="http://schemas.microsoft.com/office/drawing/2014/main" id="{C246A985-0557-48D5-1783-E743108A8A36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28" name="Скругленный прямоугольник 60">
                <a:extLst>
                  <a:ext uri="{FF2B5EF4-FFF2-40B4-BE49-F238E27FC236}">
                    <a16:creationId xmlns:a16="http://schemas.microsoft.com/office/drawing/2014/main" id="{F1B67457-8F51-0F9D-DC49-0FBB861244AF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 dirty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Text 61">
                <a:extLst>
                  <a:ext uri="{FF2B5EF4-FFF2-40B4-BE49-F238E27FC236}">
                    <a16:creationId xmlns:a16="http://schemas.microsoft.com/office/drawing/2014/main" id="{5A1B473C-60A8-0A33-592F-150EA4085221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Асинхронное логирование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Group 62">
              <a:extLst>
                <a:ext uri="{FF2B5EF4-FFF2-40B4-BE49-F238E27FC236}">
                  <a16:creationId xmlns:a16="http://schemas.microsoft.com/office/drawing/2014/main" id="{E2B430EA-41E0-B67F-5165-8450ADAAB67B}"/>
                </a:ext>
              </a:extLst>
            </p:cNvPr>
            <p:cNvGrpSpPr/>
            <p:nvPr/>
          </p:nvGrpSpPr>
          <p:grpSpPr>
            <a:xfrm>
              <a:off x="1012680" y="4638960"/>
              <a:ext cx="9273600" cy="786960"/>
              <a:chOff x="1012680" y="4638960"/>
              <a:chExt cx="9273600" cy="786960"/>
            </a:xfrm>
          </p:grpSpPr>
          <p:sp>
            <p:nvSpPr>
              <p:cNvPr id="31" name="Скругленный прямоугольник 61">
                <a:extLst>
                  <a:ext uri="{FF2B5EF4-FFF2-40B4-BE49-F238E27FC236}">
                    <a16:creationId xmlns:a16="http://schemas.microsoft.com/office/drawing/2014/main" id="{ED2FACF3-0F5F-C39F-E388-EFFE2CF31849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Text 62">
                <a:extLst>
                  <a:ext uri="{FF2B5EF4-FFF2-40B4-BE49-F238E27FC236}">
                    <a16:creationId xmlns:a16="http://schemas.microsoft.com/office/drawing/2014/main" id="{C2A235D9-1C8A-3E8A-ABE1-6E1CA5D0B72A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Метрики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3" name="Group 63">
              <a:extLst>
                <a:ext uri="{FF2B5EF4-FFF2-40B4-BE49-F238E27FC236}">
                  <a16:creationId xmlns:a16="http://schemas.microsoft.com/office/drawing/2014/main" id="{1A1DC9A9-A978-2415-DD8F-2B85339582C7}"/>
                </a:ext>
              </a:extLst>
            </p:cNvPr>
            <p:cNvGrpSpPr/>
            <p:nvPr/>
          </p:nvGrpSpPr>
          <p:grpSpPr>
            <a:xfrm>
              <a:off x="1012320" y="5718960"/>
              <a:ext cx="9273600" cy="786960"/>
              <a:chOff x="1012320" y="5718960"/>
              <a:chExt cx="9273600" cy="786960"/>
            </a:xfrm>
          </p:grpSpPr>
          <p:sp>
            <p:nvSpPr>
              <p:cNvPr id="34" name="Скругленный прямоугольник 62">
                <a:extLst>
                  <a:ext uri="{FF2B5EF4-FFF2-40B4-BE49-F238E27FC236}">
                    <a16:creationId xmlns:a16="http://schemas.microsoft.com/office/drawing/2014/main" id="{300F75F0-61FF-E7BB-DE84-2701D7EF6A86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Text 63">
                <a:extLst>
                  <a:ext uri="{FF2B5EF4-FFF2-40B4-BE49-F238E27FC236}">
                    <a16:creationId xmlns:a16="http://schemas.microsoft.com/office/drawing/2014/main" id="{47B28F3B-7083-BB50-06AD-1BD54CFF1FD8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Примитивы синхронизаций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6" name="Group 64">
              <a:extLst>
                <a:ext uri="{FF2B5EF4-FFF2-40B4-BE49-F238E27FC236}">
                  <a16:creationId xmlns:a16="http://schemas.microsoft.com/office/drawing/2014/main" id="{31332826-F325-5770-146B-222B9FF6A136}"/>
                </a:ext>
              </a:extLst>
            </p:cNvPr>
            <p:cNvGrpSpPr/>
            <p:nvPr/>
          </p:nvGrpSpPr>
          <p:grpSpPr>
            <a:xfrm>
              <a:off x="1011960" y="6798960"/>
              <a:ext cx="9273600" cy="786960"/>
              <a:chOff x="1011960" y="6798960"/>
              <a:chExt cx="9273600" cy="786960"/>
            </a:xfrm>
          </p:grpSpPr>
          <p:sp>
            <p:nvSpPr>
              <p:cNvPr id="37" name="Скругленный прямоугольник 63">
                <a:extLst>
                  <a:ext uri="{FF2B5EF4-FFF2-40B4-BE49-F238E27FC236}">
                    <a16:creationId xmlns:a16="http://schemas.microsoft.com/office/drawing/2014/main" id="{737B10E0-0AD6-808A-56D9-DC512FE54D9F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Text 64">
                <a:extLst>
                  <a:ext uri="{FF2B5EF4-FFF2-40B4-BE49-F238E27FC236}">
                    <a16:creationId xmlns:a16="http://schemas.microsoft.com/office/drawing/2014/main" id="{5536B3DA-AB14-E28D-0C07-76AC0EA6060F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Драйвера баз данных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9" name="Group 65">
              <a:extLst>
                <a:ext uri="{FF2B5EF4-FFF2-40B4-BE49-F238E27FC236}">
                  <a16:creationId xmlns:a16="http://schemas.microsoft.com/office/drawing/2014/main" id="{0C5BE791-1AF8-4ACB-8E9F-FCAEA8F484D2}"/>
                </a:ext>
              </a:extLst>
            </p:cNvPr>
            <p:cNvGrpSpPr/>
            <p:nvPr/>
          </p:nvGrpSpPr>
          <p:grpSpPr>
            <a:xfrm>
              <a:off x="1011960" y="7878960"/>
              <a:ext cx="9273600" cy="786960"/>
              <a:chOff x="1011960" y="7878960"/>
              <a:chExt cx="9273600" cy="786960"/>
            </a:xfrm>
          </p:grpSpPr>
          <p:sp>
            <p:nvSpPr>
              <p:cNvPr id="40" name="Скругленный прямоугольник 64">
                <a:extLst>
                  <a:ext uri="{FF2B5EF4-FFF2-40B4-BE49-F238E27FC236}">
                    <a16:creationId xmlns:a16="http://schemas.microsoft.com/office/drawing/2014/main" id="{959AFA4F-3421-4FE9-A8B4-6360B268F7AC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Text 65">
                <a:extLst>
                  <a:ext uri="{FF2B5EF4-FFF2-40B4-BE49-F238E27FC236}">
                    <a16:creationId xmlns:a16="http://schemas.microsoft.com/office/drawing/2014/main" id="{463CCB05-61E0-1730-7DEF-CD62FB460702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Юнит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5761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EB7F-C50E-4B33-8E22-D613432B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FBC21D-7BC1-CAEE-7859-813357A516F6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F6BC381-76FA-72E4-D817-08857EC5B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43E92-A8FE-2C50-C57F-63D34E8AF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42</a:t>
            </a:fld>
            <a:endParaRPr lang="en-RU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A1F6C1-3DF9-0DD5-B959-152B6714FFA6}"/>
              </a:ext>
            </a:extLst>
          </p:cNvPr>
          <p:cNvGrpSpPr/>
          <p:nvPr/>
        </p:nvGrpSpPr>
        <p:grpSpPr>
          <a:xfrm>
            <a:off x="11958667" y="3224519"/>
            <a:ext cx="9275040" cy="6186960"/>
            <a:chOff x="1011600" y="3558960"/>
            <a:chExt cx="9275040" cy="6186960"/>
          </a:xfrm>
        </p:grpSpPr>
        <p:grpSp>
          <p:nvGrpSpPr>
            <p:cNvPr id="27" name="Group 61">
              <a:extLst>
                <a:ext uri="{FF2B5EF4-FFF2-40B4-BE49-F238E27FC236}">
                  <a16:creationId xmlns:a16="http://schemas.microsoft.com/office/drawing/2014/main" id="{1BB46C69-9798-DABE-D40C-3331E09AC83B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28" name="Скругленный прямоугольник 60">
                <a:extLst>
                  <a:ext uri="{FF2B5EF4-FFF2-40B4-BE49-F238E27FC236}">
                    <a16:creationId xmlns:a16="http://schemas.microsoft.com/office/drawing/2014/main" id="{768011E0-F80F-70CA-1AAC-D0E973147383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 dirty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Text 61">
                <a:extLst>
                  <a:ext uri="{FF2B5EF4-FFF2-40B4-BE49-F238E27FC236}">
                    <a16:creationId xmlns:a16="http://schemas.microsoft.com/office/drawing/2014/main" id="{90DEA4DD-C548-F810-96AE-CE9CDCC5A355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Асинхронное логирование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Group 62">
              <a:extLst>
                <a:ext uri="{FF2B5EF4-FFF2-40B4-BE49-F238E27FC236}">
                  <a16:creationId xmlns:a16="http://schemas.microsoft.com/office/drawing/2014/main" id="{A57EAF4C-F7D9-04D0-BB52-619586806C61}"/>
                </a:ext>
              </a:extLst>
            </p:cNvPr>
            <p:cNvGrpSpPr/>
            <p:nvPr/>
          </p:nvGrpSpPr>
          <p:grpSpPr>
            <a:xfrm>
              <a:off x="1012680" y="4638960"/>
              <a:ext cx="9273600" cy="786960"/>
              <a:chOff x="1012680" y="4638960"/>
              <a:chExt cx="9273600" cy="786960"/>
            </a:xfrm>
          </p:grpSpPr>
          <p:sp>
            <p:nvSpPr>
              <p:cNvPr id="31" name="Скругленный прямоугольник 61">
                <a:extLst>
                  <a:ext uri="{FF2B5EF4-FFF2-40B4-BE49-F238E27FC236}">
                    <a16:creationId xmlns:a16="http://schemas.microsoft.com/office/drawing/2014/main" id="{1D24E75E-EA7A-392B-899C-3425AF9E182C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Text 62">
                <a:extLst>
                  <a:ext uri="{FF2B5EF4-FFF2-40B4-BE49-F238E27FC236}">
                    <a16:creationId xmlns:a16="http://schemas.microsoft.com/office/drawing/2014/main" id="{C19F7ECE-93ED-3A2E-DB3C-CC54FC4D9202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Метрики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3" name="Group 63">
              <a:extLst>
                <a:ext uri="{FF2B5EF4-FFF2-40B4-BE49-F238E27FC236}">
                  <a16:creationId xmlns:a16="http://schemas.microsoft.com/office/drawing/2014/main" id="{E364BD1E-02C6-DA80-0408-D31906080242}"/>
                </a:ext>
              </a:extLst>
            </p:cNvPr>
            <p:cNvGrpSpPr/>
            <p:nvPr/>
          </p:nvGrpSpPr>
          <p:grpSpPr>
            <a:xfrm>
              <a:off x="1012320" y="5718960"/>
              <a:ext cx="9273600" cy="786960"/>
              <a:chOff x="1012320" y="5718960"/>
              <a:chExt cx="9273600" cy="786960"/>
            </a:xfrm>
          </p:grpSpPr>
          <p:sp>
            <p:nvSpPr>
              <p:cNvPr id="34" name="Скругленный прямоугольник 62">
                <a:extLst>
                  <a:ext uri="{FF2B5EF4-FFF2-40B4-BE49-F238E27FC236}">
                    <a16:creationId xmlns:a16="http://schemas.microsoft.com/office/drawing/2014/main" id="{E58BFD3D-F6D3-4E5F-C477-0B8EC28D5EBF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Text 63">
                <a:extLst>
                  <a:ext uri="{FF2B5EF4-FFF2-40B4-BE49-F238E27FC236}">
                    <a16:creationId xmlns:a16="http://schemas.microsoft.com/office/drawing/2014/main" id="{6C560877-A843-4C0D-330B-BA0B3DEF89C4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Примитивы синхронизаций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6" name="Group 64">
              <a:extLst>
                <a:ext uri="{FF2B5EF4-FFF2-40B4-BE49-F238E27FC236}">
                  <a16:creationId xmlns:a16="http://schemas.microsoft.com/office/drawing/2014/main" id="{6B173B93-2213-D53E-58B2-82D4EC307104}"/>
                </a:ext>
              </a:extLst>
            </p:cNvPr>
            <p:cNvGrpSpPr/>
            <p:nvPr/>
          </p:nvGrpSpPr>
          <p:grpSpPr>
            <a:xfrm>
              <a:off x="1011960" y="6798960"/>
              <a:ext cx="9273600" cy="786960"/>
              <a:chOff x="1011960" y="6798960"/>
              <a:chExt cx="9273600" cy="786960"/>
            </a:xfrm>
          </p:grpSpPr>
          <p:sp>
            <p:nvSpPr>
              <p:cNvPr id="37" name="Скругленный прямоугольник 63">
                <a:extLst>
                  <a:ext uri="{FF2B5EF4-FFF2-40B4-BE49-F238E27FC236}">
                    <a16:creationId xmlns:a16="http://schemas.microsoft.com/office/drawing/2014/main" id="{3D7EBCFB-A2A0-4770-6E48-9928224BED72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Text 64">
                <a:extLst>
                  <a:ext uri="{FF2B5EF4-FFF2-40B4-BE49-F238E27FC236}">
                    <a16:creationId xmlns:a16="http://schemas.microsoft.com/office/drawing/2014/main" id="{5DD999F1-2E41-F612-A3A2-A3836807D51E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Драйвера баз данных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9" name="Group 65">
              <a:extLst>
                <a:ext uri="{FF2B5EF4-FFF2-40B4-BE49-F238E27FC236}">
                  <a16:creationId xmlns:a16="http://schemas.microsoft.com/office/drawing/2014/main" id="{A3AD94E1-B91B-7081-DF5B-CE304974B9AF}"/>
                </a:ext>
              </a:extLst>
            </p:cNvPr>
            <p:cNvGrpSpPr/>
            <p:nvPr/>
          </p:nvGrpSpPr>
          <p:grpSpPr>
            <a:xfrm>
              <a:off x="1011960" y="7878960"/>
              <a:ext cx="9273600" cy="786960"/>
              <a:chOff x="1011960" y="7878960"/>
              <a:chExt cx="9273600" cy="786960"/>
            </a:xfrm>
          </p:grpSpPr>
          <p:sp>
            <p:nvSpPr>
              <p:cNvPr id="40" name="Скругленный прямоугольник 64">
                <a:extLst>
                  <a:ext uri="{FF2B5EF4-FFF2-40B4-BE49-F238E27FC236}">
                    <a16:creationId xmlns:a16="http://schemas.microsoft.com/office/drawing/2014/main" id="{811F46D4-826D-AF74-53C8-E1376FE35212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Text 65">
                <a:extLst>
                  <a:ext uri="{FF2B5EF4-FFF2-40B4-BE49-F238E27FC236}">
                    <a16:creationId xmlns:a16="http://schemas.microsoft.com/office/drawing/2014/main" id="{FDCD3714-A532-B047-D1C8-5029A339F8A8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Юнит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2" name="Group 66">
              <a:extLst>
                <a:ext uri="{FF2B5EF4-FFF2-40B4-BE49-F238E27FC236}">
                  <a16:creationId xmlns:a16="http://schemas.microsoft.com/office/drawing/2014/main" id="{7D04A372-F45D-F5B6-4838-818025A85304}"/>
                </a:ext>
              </a:extLst>
            </p:cNvPr>
            <p:cNvGrpSpPr/>
            <p:nvPr/>
          </p:nvGrpSpPr>
          <p:grpSpPr>
            <a:xfrm>
              <a:off x="1011600" y="8958960"/>
              <a:ext cx="9273600" cy="786960"/>
              <a:chOff x="1011600" y="8958960"/>
              <a:chExt cx="9273600" cy="786960"/>
            </a:xfrm>
          </p:grpSpPr>
          <p:sp>
            <p:nvSpPr>
              <p:cNvPr id="43" name="Скругленный прямоугольник 65">
                <a:extLst>
                  <a:ext uri="{FF2B5EF4-FFF2-40B4-BE49-F238E27FC236}">
                    <a16:creationId xmlns:a16="http://schemas.microsoft.com/office/drawing/2014/main" id="{AF9B8129-4641-333B-5180-3ED82D3B12AA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Text 66">
                <a:extLst>
                  <a:ext uri="{FF2B5EF4-FFF2-40B4-BE49-F238E27FC236}">
                    <a16:creationId xmlns:a16="http://schemas.microsoft.com/office/drawing/2014/main" id="{43A6C402-1CF9-1958-23B5-B64FE9440065}"/>
                  </a:ext>
                </a:extLst>
              </p:cNvPr>
              <p:cNvSpPr/>
              <p:nvPr/>
            </p:nvSpPr>
            <p:spPr>
              <a:xfrm>
                <a:off x="2327040" y="91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Документация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233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BF1B-9637-656C-86B2-37233833C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69CA76-E6DD-B7F8-00E7-3D27388219D9}"/>
              </a:ext>
            </a:extLst>
          </p:cNvPr>
          <p:cNvCxnSpPr>
            <a:cxnSpLocks/>
          </p:cNvCxnSpPr>
          <p:nvPr/>
        </p:nvCxnSpPr>
        <p:spPr bwMode="auto">
          <a:xfrm>
            <a:off x="12392575" y="3617999"/>
            <a:ext cx="0" cy="10644822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59DADD4-AD0B-B4AD-FFF3-DC934552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pc="-301" dirty="0">
                <a:solidFill>
                  <a:srgbClr val="FFFFFF"/>
                </a:solidFill>
                <a:ea typeface="Arial"/>
              </a:rPr>
              <a:t>ч</a:t>
            </a: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E4191-D671-EF29-DB60-2C5A507F7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43</a:t>
            </a:fld>
            <a:endParaRPr lang="en-RU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9F3D6A4-0FCE-A8C9-1D9E-49C59D2D6DE1}"/>
              </a:ext>
            </a:extLst>
          </p:cNvPr>
          <p:cNvGrpSpPr/>
          <p:nvPr/>
        </p:nvGrpSpPr>
        <p:grpSpPr>
          <a:xfrm>
            <a:off x="11958307" y="3224519"/>
            <a:ext cx="9275400" cy="7266960"/>
            <a:chOff x="1011240" y="3558960"/>
            <a:chExt cx="9275400" cy="7266960"/>
          </a:xfrm>
        </p:grpSpPr>
        <p:grpSp>
          <p:nvGrpSpPr>
            <p:cNvPr id="27" name="Group 61">
              <a:extLst>
                <a:ext uri="{FF2B5EF4-FFF2-40B4-BE49-F238E27FC236}">
                  <a16:creationId xmlns:a16="http://schemas.microsoft.com/office/drawing/2014/main" id="{180DBB05-6CE4-FD69-A4E4-02FE166FABE1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28" name="Скругленный прямоугольник 60">
                <a:extLst>
                  <a:ext uri="{FF2B5EF4-FFF2-40B4-BE49-F238E27FC236}">
                    <a16:creationId xmlns:a16="http://schemas.microsoft.com/office/drawing/2014/main" id="{EB3A9E4E-5D32-EED9-6810-A509270A0F18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 dirty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Text 61">
                <a:extLst>
                  <a:ext uri="{FF2B5EF4-FFF2-40B4-BE49-F238E27FC236}">
                    <a16:creationId xmlns:a16="http://schemas.microsoft.com/office/drawing/2014/main" id="{92E9FE7C-01B2-ACD8-A180-565E71590594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Асинхронное логирование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0" name="Group 62">
              <a:extLst>
                <a:ext uri="{FF2B5EF4-FFF2-40B4-BE49-F238E27FC236}">
                  <a16:creationId xmlns:a16="http://schemas.microsoft.com/office/drawing/2014/main" id="{C0E9B8A3-10E2-E5E6-E1F8-905E7455BDEA}"/>
                </a:ext>
              </a:extLst>
            </p:cNvPr>
            <p:cNvGrpSpPr/>
            <p:nvPr/>
          </p:nvGrpSpPr>
          <p:grpSpPr>
            <a:xfrm>
              <a:off x="1012680" y="4638960"/>
              <a:ext cx="9273600" cy="786960"/>
              <a:chOff x="1012680" y="4638960"/>
              <a:chExt cx="9273600" cy="786960"/>
            </a:xfrm>
          </p:grpSpPr>
          <p:sp>
            <p:nvSpPr>
              <p:cNvPr id="31" name="Скругленный прямоугольник 61">
                <a:extLst>
                  <a:ext uri="{FF2B5EF4-FFF2-40B4-BE49-F238E27FC236}">
                    <a16:creationId xmlns:a16="http://schemas.microsoft.com/office/drawing/2014/main" id="{08CDBE19-FE03-FA34-F66F-D0BC2D617A8E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Text 62">
                <a:extLst>
                  <a:ext uri="{FF2B5EF4-FFF2-40B4-BE49-F238E27FC236}">
                    <a16:creationId xmlns:a16="http://schemas.microsoft.com/office/drawing/2014/main" id="{F5728B19-E2AB-3552-42FE-EB0B9991BFB4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Метрики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3" name="Group 63">
              <a:extLst>
                <a:ext uri="{FF2B5EF4-FFF2-40B4-BE49-F238E27FC236}">
                  <a16:creationId xmlns:a16="http://schemas.microsoft.com/office/drawing/2014/main" id="{55324F9B-48AA-93B9-FF50-B2FDE92DB75B}"/>
                </a:ext>
              </a:extLst>
            </p:cNvPr>
            <p:cNvGrpSpPr/>
            <p:nvPr/>
          </p:nvGrpSpPr>
          <p:grpSpPr>
            <a:xfrm>
              <a:off x="1012320" y="5718960"/>
              <a:ext cx="9273600" cy="786960"/>
              <a:chOff x="1012320" y="5718960"/>
              <a:chExt cx="9273600" cy="786960"/>
            </a:xfrm>
          </p:grpSpPr>
          <p:sp>
            <p:nvSpPr>
              <p:cNvPr id="34" name="Скругленный прямоугольник 62">
                <a:extLst>
                  <a:ext uri="{FF2B5EF4-FFF2-40B4-BE49-F238E27FC236}">
                    <a16:creationId xmlns:a16="http://schemas.microsoft.com/office/drawing/2014/main" id="{44B729A5-F647-FCCD-95DE-9FF680C2EBED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Text 63">
                <a:extLst>
                  <a:ext uri="{FF2B5EF4-FFF2-40B4-BE49-F238E27FC236}">
                    <a16:creationId xmlns:a16="http://schemas.microsoft.com/office/drawing/2014/main" id="{390FC6AB-6C82-5A6F-5DB5-A553713F5CA8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Примитивы синхронизаций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6" name="Group 64">
              <a:extLst>
                <a:ext uri="{FF2B5EF4-FFF2-40B4-BE49-F238E27FC236}">
                  <a16:creationId xmlns:a16="http://schemas.microsoft.com/office/drawing/2014/main" id="{80C87A1A-117C-C60E-3FAC-AC84D7E460BB}"/>
                </a:ext>
              </a:extLst>
            </p:cNvPr>
            <p:cNvGrpSpPr/>
            <p:nvPr/>
          </p:nvGrpSpPr>
          <p:grpSpPr>
            <a:xfrm>
              <a:off x="1011960" y="6798960"/>
              <a:ext cx="9273600" cy="786960"/>
              <a:chOff x="1011960" y="6798960"/>
              <a:chExt cx="9273600" cy="786960"/>
            </a:xfrm>
          </p:grpSpPr>
          <p:sp>
            <p:nvSpPr>
              <p:cNvPr id="37" name="Скругленный прямоугольник 63">
                <a:extLst>
                  <a:ext uri="{FF2B5EF4-FFF2-40B4-BE49-F238E27FC236}">
                    <a16:creationId xmlns:a16="http://schemas.microsoft.com/office/drawing/2014/main" id="{7236CAE0-3A29-4AF3-DB23-E1532CB5322D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Text 64">
                <a:extLst>
                  <a:ext uri="{FF2B5EF4-FFF2-40B4-BE49-F238E27FC236}">
                    <a16:creationId xmlns:a16="http://schemas.microsoft.com/office/drawing/2014/main" id="{455B02CA-AE53-63B4-4D05-D4886FA2DF08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Драйвера баз данных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9" name="Group 65">
              <a:extLst>
                <a:ext uri="{FF2B5EF4-FFF2-40B4-BE49-F238E27FC236}">
                  <a16:creationId xmlns:a16="http://schemas.microsoft.com/office/drawing/2014/main" id="{30AE7605-213C-5B94-F794-A19C0025E74A}"/>
                </a:ext>
              </a:extLst>
            </p:cNvPr>
            <p:cNvGrpSpPr/>
            <p:nvPr/>
          </p:nvGrpSpPr>
          <p:grpSpPr>
            <a:xfrm>
              <a:off x="1011960" y="7878960"/>
              <a:ext cx="9273600" cy="786960"/>
              <a:chOff x="1011960" y="7878960"/>
              <a:chExt cx="9273600" cy="786960"/>
            </a:xfrm>
          </p:grpSpPr>
          <p:sp>
            <p:nvSpPr>
              <p:cNvPr id="40" name="Скругленный прямоугольник 64">
                <a:extLst>
                  <a:ext uri="{FF2B5EF4-FFF2-40B4-BE49-F238E27FC236}">
                    <a16:creationId xmlns:a16="http://schemas.microsoft.com/office/drawing/2014/main" id="{2374A9E8-4D58-1129-4224-589750A4F7CD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Text 65">
                <a:extLst>
                  <a:ext uri="{FF2B5EF4-FFF2-40B4-BE49-F238E27FC236}">
                    <a16:creationId xmlns:a16="http://schemas.microsoft.com/office/drawing/2014/main" id="{A1BC71DA-EE2C-EFF8-7065-3D7452594346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Юнит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2" name="Group 66">
              <a:extLst>
                <a:ext uri="{FF2B5EF4-FFF2-40B4-BE49-F238E27FC236}">
                  <a16:creationId xmlns:a16="http://schemas.microsoft.com/office/drawing/2014/main" id="{423BBB37-B781-769C-7825-88E083D04C05}"/>
                </a:ext>
              </a:extLst>
            </p:cNvPr>
            <p:cNvGrpSpPr/>
            <p:nvPr/>
          </p:nvGrpSpPr>
          <p:grpSpPr>
            <a:xfrm>
              <a:off x="1011600" y="8958960"/>
              <a:ext cx="9273600" cy="786960"/>
              <a:chOff x="1011600" y="8958960"/>
              <a:chExt cx="9273600" cy="786960"/>
            </a:xfrm>
          </p:grpSpPr>
          <p:sp>
            <p:nvSpPr>
              <p:cNvPr id="43" name="Скругленный прямоугольник 65">
                <a:extLst>
                  <a:ext uri="{FF2B5EF4-FFF2-40B4-BE49-F238E27FC236}">
                    <a16:creationId xmlns:a16="http://schemas.microsoft.com/office/drawing/2014/main" id="{F17CC1BF-CCB8-0049-235C-122C94FF3BBA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Text 66">
                <a:extLst>
                  <a:ext uri="{FF2B5EF4-FFF2-40B4-BE49-F238E27FC236}">
                    <a16:creationId xmlns:a16="http://schemas.microsoft.com/office/drawing/2014/main" id="{174DD397-1551-04C2-E66D-11C32CF5D13F}"/>
                  </a:ext>
                </a:extLst>
              </p:cNvPr>
              <p:cNvSpPr/>
              <p:nvPr/>
            </p:nvSpPr>
            <p:spPr>
              <a:xfrm>
                <a:off x="2327040" y="91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Документация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5" name="Group 67">
              <a:extLst>
                <a:ext uri="{FF2B5EF4-FFF2-40B4-BE49-F238E27FC236}">
                  <a16:creationId xmlns:a16="http://schemas.microsoft.com/office/drawing/2014/main" id="{E2590DC4-4D91-8E2B-01D6-D2E346DB2B06}"/>
                </a:ext>
              </a:extLst>
            </p:cNvPr>
            <p:cNvGrpSpPr/>
            <p:nvPr/>
          </p:nvGrpSpPr>
          <p:grpSpPr>
            <a:xfrm>
              <a:off x="1011240" y="10038960"/>
              <a:ext cx="9273600" cy="786960"/>
              <a:chOff x="1011240" y="10038960"/>
              <a:chExt cx="9273600" cy="786960"/>
            </a:xfrm>
          </p:grpSpPr>
          <p:sp>
            <p:nvSpPr>
              <p:cNvPr id="46" name="Скругленный прямоугольник 66">
                <a:extLst>
                  <a:ext uri="{FF2B5EF4-FFF2-40B4-BE49-F238E27FC236}">
                    <a16:creationId xmlns:a16="http://schemas.microsoft.com/office/drawing/2014/main" id="{AB72B6DD-B2F1-167A-E082-FBDD11580E8E}"/>
                  </a:ext>
                </a:extLst>
              </p:cNvPr>
              <p:cNvSpPr/>
              <p:nvPr/>
            </p:nvSpPr>
            <p:spPr>
              <a:xfrm>
                <a:off x="1011240" y="100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07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Text 67">
                <a:extLst>
                  <a:ext uri="{FF2B5EF4-FFF2-40B4-BE49-F238E27FC236}">
                    <a16:creationId xmlns:a16="http://schemas.microsoft.com/office/drawing/2014/main" id="{9E7DD0F8-30B2-96E6-1E1E-C449857BB5E4}"/>
                  </a:ext>
                </a:extLst>
              </p:cNvPr>
              <p:cNvSpPr/>
              <p:nvPr/>
            </p:nvSpPr>
            <p:spPr>
              <a:xfrm>
                <a:off x="2326680" y="102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Отладочные скрипты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1871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A6B35-7960-CFA9-117F-8916B3C7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3DC54F-428B-7BFD-1C11-57C9E1DB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b="1" strike="noStrike" spc="-301" dirty="0" err="1">
                <a:solidFill>
                  <a:schemeClr val="lt1"/>
                </a:solidFill>
                <a:latin typeface="YS Text Wide"/>
                <a:ea typeface="Arial"/>
              </a:rPr>
              <a:t>userver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4D1A1-9A74-E3E5-8322-49EA04E8B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44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47171-902A-230F-748A-8FA3878727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 defTabSz="182844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ru-RU" sz="2400" b="0" strike="noStrike" spc="-1" dirty="0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C41778-CF1C-0AE0-7228-F1DC12F4ECFC}"/>
              </a:ext>
            </a:extLst>
          </p:cNvPr>
          <p:cNvGrpSpPr/>
          <p:nvPr/>
        </p:nvGrpSpPr>
        <p:grpSpPr>
          <a:xfrm>
            <a:off x="3683628" y="3184157"/>
            <a:ext cx="17015157" cy="5993877"/>
            <a:chOff x="3683628" y="3555632"/>
            <a:chExt cx="17015157" cy="599387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3B670AA-0879-1327-AF24-BDA592DF2D16}"/>
                </a:ext>
              </a:extLst>
            </p:cNvPr>
            <p:cNvSpPr/>
            <p:nvPr/>
          </p:nvSpPr>
          <p:spPr bwMode="auto">
            <a:xfrm>
              <a:off x="14704908" y="3555632"/>
              <a:ext cx="5993877" cy="5993876"/>
            </a:xfrm>
            <a:prstGeom prst="roundRect">
              <a:avLst>
                <a:gd name="adj" fmla="val 66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A2B2EF7-6871-E2EB-92C4-19E73A95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4704908" y="3555632"/>
              <a:ext cx="5993877" cy="59938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E8A9E2-6453-A991-BCC8-75D1713C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1" r="3557"/>
            <a:stretch/>
          </p:blipFill>
          <p:spPr>
            <a:xfrm>
              <a:off x="3683628" y="3555632"/>
              <a:ext cx="10635316" cy="5976034"/>
            </a:xfrm>
            <a:prstGeom prst="roundRect">
              <a:avLst>
                <a:gd name="adj" fmla="val 6074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629165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03C6-F03A-7D78-6215-AA141B266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DA74-5A15-3F80-1FEE-47117A6D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4" y="4919806"/>
            <a:ext cx="22394863" cy="2769989"/>
          </a:xfrm>
        </p:spPr>
        <p:txBody>
          <a:bodyPr/>
          <a:lstStyle/>
          <a:p>
            <a:r>
              <a:rPr lang="ru-RU" sz="20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почти Go</a:t>
            </a:r>
            <a:endParaRPr lang="en-RU" sz="20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AADA09-D735-3BAC-9353-10EA3D50F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45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AD06A-E77C-6BB4-7BA8-A931CF458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b="0" strike="noStrike" spc="-1" dirty="0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chemeClr val="lt1">
                    <a:alpha val="50000"/>
                  </a:scheme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solidFill>
                <a:srgbClr val="FFFFFF"/>
              </a:solidFill>
              <a:latin typeface="Arial"/>
            </a:endParaRPr>
          </a:p>
          <a:p>
            <a:pPr marL="0" indent="0">
              <a:buNone/>
            </a:pPr>
            <a:endParaRPr lang="en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114C91-352C-55E0-E2FA-9D26320D0B69}"/>
              </a:ext>
            </a:extLst>
          </p:cNvPr>
          <p:cNvSpPr txBox="1">
            <a:spLocks/>
          </p:cNvSpPr>
          <p:nvPr/>
        </p:nvSpPr>
        <p:spPr bwMode="auto">
          <a:xfrm>
            <a:off x="992888" y="1217953"/>
            <a:ext cx="22394863" cy="995921"/>
          </a:xfrm>
          <a:prstGeom prst="rect">
            <a:avLst/>
          </a:prstGeom>
        </p:spPr>
        <p:txBody>
          <a:bodyPr vert="horz" wrap="square" lIns="0" tIns="198000" rIns="0" bIns="0" rtlCol="0" anchor="t" anchorCtr="0">
            <a:spAutoFit/>
          </a:bodyPr>
          <a:lstStyle>
            <a:lvl1pPr marL="0" algn="ctr" defTabSz="1828619">
              <a:lnSpc>
                <a:spcPct val="80000"/>
              </a:lnSpc>
              <a:spcBef>
                <a:spcPts val="0"/>
              </a:spcBef>
              <a:buNone/>
              <a:defRPr sz="16000" b="1" i="0" cap="none" spc="-300">
                <a:solidFill>
                  <a:schemeClr val="bg1"/>
                </a:solidFill>
                <a:latin typeface="YS Text Wide"/>
                <a:ea typeface="+mj-ea"/>
                <a:cs typeface="YS Text Wide"/>
              </a:defRPr>
            </a:lvl1pPr>
          </a:lstStyle>
          <a:p>
            <a:r>
              <a:rPr lang="ru-RU" sz="6400" spc="-301" dirty="0">
                <a:solidFill>
                  <a:srgbClr val="FFFFFF">
                    <a:alpha val="50000"/>
                  </a:srgbClr>
                </a:solidFill>
                <a:ea typeface="Arial"/>
              </a:rPr>
              <a:t>в итоге</a:t>
            </a:r>
            <a:endParaRPr lang="en-RU" sz="64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1A2F28-9DE5-346E-6009-C63BB25CC4D0}"/>
              </a:ext>
            </a:extLst>
          </p:cNvPr>
          <p:cNvSpPr txBox="1">
            <a:spLocks/>
          </p:cNvSpPr>
          <p:nvPr/>
        </p:nvSpPr>
        <p:spPr bwMode="auto">
          <a:xfrm>
            <a:off x="993774" y="7533105"/>
            <a:ext cx="22394863" cy="886397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strike="noStrike" spc="-151">
                <a:solidFill>
                  <a:srgbClr val="FFFFFF">
                    <a:alpha val="50000"/>
                  </a:srgbClr>
                </a:solidFill>
                <a:latin typeface="YS Text Wide"/>
                <a:ea typeface="Arial"/>
              </a:rPr>
              <a:t>притом </a:t>
            </a:r>
            <a:r>
              <a:rPr lang="ru-RU" sz="6400" b="1" strike="noStrike" spc="-151" dirty="0">
                <a:solidFill>
                  <a:srgbClr val="FFFFFF">
                    <a:alpha val="50000"/>
                  </a:srgbClr>
                </a:solidFill>
                <a:latin typeface="YS Text Wide"/>
                <a:ea typeface="Arial"/>
              </a:rPr>
              <a:t>с генериками и шаблонами</a:t>
            </a:r>
            <a:endParaRPr lang="en-RU" sz="6400" dirty="0">
              <a:solidFill>
                <a:schemeClr val="bg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62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6287C-C0FE-9431-CFEA-CE0D023D0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E9979-7ED0-BF8B-8FCF-BFBEA230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5262979"/>
          </a:xfrm>
        </p:spPr>
        <p:txBody>
          <a:bodyPr/>
          <a:lstStyle/>
          <a:p>
            <a:r>
              <a:rPr lang="ru-RU" sz="12000" b="1" spc="-301" dirty="0">
                <a:solidFill>
                  <a:srgbClr val="FFFFFF"/>
                </a:solidFill>
                <a:latin typeface="YS Text Wide"/>
                <a:ea typeface="Arial"/>
              </a:rPr>
              <a:t>д</a:t>
            </a:r>
            <a:r>
              <a:rPr lang="ru-RU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остаточно ли этого для прода?</a:t>
            </a:r>
            <a:br>
              <a:rPr lang="en-US" sz="14000" b="0" strike="noStrike" spc="-1" dirty="0">
                <a:latin typeface="Arial"/>
              </a:rPr>
            </a:br>
            <a:endParaRPr lang="en-RU" sz="1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121D8-E1B7-4FBC-45FB-8388FDBE2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46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D6A71-B881-40A4-3A19-C78F8828B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400AC0DD-99DE-2025-9DBC-E0F05D16F76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95056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CAB87-BBDF-D25F-79D4-1AE395850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1DE3-EC86-32E2-C626-B461A94E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5262979"/>
          </a:xfrm>
        </p:spPr>
        <p:txBody>
          <a:bodyPr/>
          <a:lstStyle/>
          <a:p>
            <a:r>
              <a:rPr lang="ru-RU" sz="12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делаем троллейбус «блестящим»</a:t>
            </a:r>
            <a:br>
              <a:rPr lang="en-US" sz="14000" b="0" strike="noStrike" spc="-1" dirty="0">
                <a:latin typeface="Arial"/>
              </a:rPr>
            </a:br>
            <a:endParaRPr lang="en-RU" sz="1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4EF60-758D-5649-94F2-572F706F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47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CBB1A-C0AB-52AC-0EDA-D244B961A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7708DA58-AB74-78C8-96C1-ED94B6A5A1A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96047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DBEA-3BDE-CC67-6720-8F553584C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4B91A9-991C-AF74-F49B-50FB6C20EEA1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93D72-6FFF-5E42-483B-85597F9A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48</a:t>
            </a:fld>
            <a:endParaRPr lang="en-RU" dirty="0"/>
          </a:p>
        </p:txBody>
      </p:sp>
      <p:grpSp>
        <p:nvGrpSpPr>
          <p:cNvPr id="2" name="Group 138">
            <a:extLst>
              <a:ext uri="{FF2B5EF4-FFF2-40B4-BE49-F238E27FC236}">
                <a16:creationId xmlns:a16="http://schemas.microsoft.com/office/drawing/2014/main" id="{4F828676-8AF7-C910-C2FA-2A3C21F57146}"/>
              </a:ext>
            </a:extLst>
          </p:cNvPr>
          <p:cNvGrpSpPr/>
          <p:nvPr/>
        </p:nvGrpSpPr>
        <p:grpSpPr>
          <a:xfrm>
            <a:off x="12008585" y="1014301"/>
            <a:ext cx="9273600" cy="786960"/>
            <a:chOff x="1013040" y="3558960"/>
            <a:chExt cx="9273600" cy="786960"/>
          </a:xfrm>
        </p:grpSpPr>
        <p:sp>
          <p:nvSpPr>
            <p:cNvPr id="5" name="Скругленный прямоугольник 138">
              <a:extLst>
                <a:ext uri="{FF2B5EF4-FFF2-40B4-BE49-F238E27FC236}">
                  <a16:creationId xmlns:a16="http://schemas.microsoft.com/office/drawing/2014/main" id="{37DD9646-C156-C0D2-1760-B8353D338F3D}"/>
                </a:ext>
              </a:extLst>
            </p:cNvPr>
            <p:cNvSpPr/>
            <p:nvPr/>
          </p:nvSpPr>
          <p:spPr>
            <a:xfrm>
              <a:off x="1013040" y="3558960"/>
              <a:ext cx="846000" cy="786960"/>
            </a:xfrm>
            <a:prstGeom prst="roundRect">
              <a:avLst>
                <a:gd name="adj" fmla="val 2583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-32" normalizeH="0" baseline="0" noProof="0">
                  <a:ln>
                    <a:noFill/>
                  </a:ln>
                  <a:solidFill>
                    <a:srgbClr val="101010"/>
                  </a:solidFill>
                  <a:effectLst/>
                  <a:uLnTx/>
                  <a:uFillTx/>
                  <a:latin typeface="YS Geo Regular"/>
                  <a:ea typeface="Arial"/>
                </a:rPr>
                <a:t>01</a:t>
              </a:r>
              <a:endPara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Text 138">
              <a:extLst>
                <a:ext uri="{FF2B5EF4-FFF2-40B4-BE49-F238E27FC236}">
                  <a16:creationId xmlns:a16="http://schemas.microsoft.com/office/drawing/2014/main" id="{F33FAD84-D999-3CE3-B6D5-A0628FCB29F2}"/>
                </a:ext>
              </a:extLst>
            </p:cNvPr>
            <p:cNvSpPr/>
            <p:nvPr/>
          </p:nvSpPr>
          <p:spPr>
            <a:xfrm>
              <a:off x="2328480" y="3746160"/>
              <a:ext cx="7958160" cy="50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1200" cap="none" spc="-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YS Geo Regular"/>
                  <a:ea typeface="YS Geo Medium"/>
                </a:rPr>
                <a:t>Теневые реплики</a:t>
              </a:r>
              <a:endPara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61" name="Title 2">
            <a:extLst>
              <a:ext uri="{FF2B5EF4-FFF2-40B4-BE49-F238E27FC236}">
                <a16:creationId xmlns:a16="http://schemas.microsoft.com/office/drawing/2014/main" id="{6FABAFED-3644-0F71-6E3E-B6664DDA073A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698705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775E6-66FA-F002-29FE-89DF2770C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46280F-29D7-9972-3913-2F254935F96B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3E7A5-B376-E1DD-4623-548EB8D15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49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DF4CCF-6508-B9E5-9EDC-E3BB100541E2}"/>
              </a:ext>
            </a:extLst>
          </p:cNvPr>
          <p:cNvGrpSpPr/>
          <p:nvPr/>
        </p:nvGrpSpPr>
        <p:grpSpPr>
          <a:xfrm>
            <a:off x="12008225" y="1014301"/>
            <a:ext cx="9273960" cy="1872560"/>
            <a:chOff x="1012680" y="3558960"/>
            <a:chExt cx="9273960" cy="18725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A91ED063-AE4E-7873-2743-63948B127EE2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CE31F402-557F-D149-0101-79C6C6A65EEB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B9185333-DAD2-2F9A-56A8-A31879C98EB0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F459698A-E9A9-339B-FEBF-001D577EB574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99D67101-0432-52DC-7A03-55ADA0573C53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99D576D9-D819-AC0E-1347-0459336671D6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801C7CE5-7262-5841-56A3-308C8FBCDCFF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36957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34725-A5F0-706A-6448-04A561887A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BAD679-67F7-6BF2-DB11-87B34DF5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компании </a:t>
            </a:r>
            <a:br>
              <a:rPr lang="ru-RU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C201E-8083-DB16-2117-FE92678EB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8259DA-B9DF-849A-8BAA-8D89B8565D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C1ABD6-B43F-A6C3-24F6-6F2927ECDD32}"/>
              </a:ext>
            </a:extLst>
          </p:cNvPr>
          <p:cNvGrpSpPr/>
          <p:nvPr/>
        </p:nvGrpSpPr>
        <p:grpSpPr>
          <a:xfrm>
            <a:off x="893547" y="4736539"/>
            <a:ext cx="22595317" cy="5125919"/>
            <a:chOff x="1023037" y="3499866"/>
            <a:chExt cx="22595317" cy="512591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64EE8C4-73A4-7E10-7C1C-59080A6AA9F0}"/>
                </a:ext>
              </a:extLst>
            </p:cNvPr>
            <p:cNvSpPr/>
            <p:nvPr/>
          </p:nvSpPr>
          <p:spPr bwMode="auto">
            <a:xfrm>
              <a:off x="18050091" y="352018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A5D3D91-4314-E3FB-2486-A02B8FB19153}"/>
                </a:ext>
              </a:extLst>
            </p:cNvPr>
            <p:cNvSpPr/>
            <p:nvPr/>
          </p:nvSpPr>
          <p:spPr bwMode="auto">
            <a:xfrm>
              <a:off x="12381180" y="3520190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5EC56A1-768B-F51F-4261-75F2CEFED7F3}"/>
                </a:ext>
              </a:extLst>
            </p:cNvPr>
            <p:cNvSpPr/>
            <p:nvPr/>
          </p:nvSpPr>
          <p:spPr bwMode="auto">
            <a:xfrm>
              <a:off x="6691948" y="3499866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0D5C6F8-67B8-3123-F089-D00B61E2F0CC}"/>
                </a:ext>
              </a:extLst>
            </p:cNvPr>
            <p:cNvSpPr/>
            <p:nvPr/>
          </p:nvSpPr>
          <p:spPr bwMode="auto">
            <a:xfrm>
              <a:off x="1023037" y="349986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866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0BAF-6FBA-41E9-EC26-F800D4282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99BCB2-4A3D-C790-0372-5ADD69E7FA6C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17803-A036-4FFA-3986-73426C085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50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5C4C64-CD64-2CCD-465D-28E52556695F}"/>
              </a:ext>
            </a:extLst>
          </p:cNvPr>
          <p:cNvGrpSpPr/>
          <p:nvPr/>
        </p:nvGrpSpPr>
        <p:grpSpPr>
          <a:xfrm>
            <a:off x="12007865" y="1014301"/>
            <a:ext cx="9274320" cy="2958160"/>
            <a:chOff x="1012320" y="3558960"/>
            <a:chExt cx="9274320" cy="29581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9250685A-BA0D-8296-9879-3F2CA2D35A10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81E3346F-298F-1B9F-95D8-405100545349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C0C6360D-069D-22F3-8E9B-672FD20BB2D1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EAFB1C78-0BA6-132E-AB4C-5702392C5273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DDC5137B-9920-E876-19C3-00840860C740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2C3E2927-CC8C-561F-78DB-BE801A7974A5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20229B03-8713-FCFC-4758-CF9FE6518E7B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A99F2354-DA73-3891-4702-A72DB9E16DCD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4B9543E3-CB47-433E-D654-AD4DD7D49ABC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78F47588-DEE6-5A09-34E3-8C804DEFB95A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72170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BAD8D-73FA-F9C9-318B-424BA7716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9DECF9-8C26-4F7F-1A20-2A48CF97B1A3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76B2EBE-D299-5057-14C2-5AD31F3C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3" y="5768114"/>
            <a:ext cx="22394863" cy="2179771"/>
          </a:xfrm>
        </p:spPr>
        <p:txBody>
          <a:bodyPr/>
          <a:lstStyle/>
          <a:p>
            <a:pPr algn="l"/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69CA8-7A32-4347-BA82-B33A0262D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51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53FC92-CAC4-267C-5778-3EB0376FFF0B}"/>
              </a:ext>
            </a:extLst>
          </p:cNvPr>
          <p:cNvGrpSpPr/>
          <p:nvPr/>
        </p:nvGrpSpPr>
        <p:grpSpPr>
          <a:xfrm>
            <a:off x="12007505" y="1014301"/>
            <a:ext cx="9274680" cy="4043760"/>
            <a:chOff x="1011960" y="3558960"/>
            <a:chExt cx="9274680" cy="40437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FE5F70BB-8873-C7E4-C1F9-DF9969EB0501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F2DACDB3-0B6B-C12F-0688-11CAA208784F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3E774D32-08C7-359C-2F56-86AE278DCDF6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D504675B-7101-F212-A580-CE1FEAFF1B3F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7018FECE-4DD7-A0BF-D28E-1EA0C92B6442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94C1A562-5F29-CC6C-2572-2419BCCCAADC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9FA92570-66F9-0D9C-8033-F9E60BA86D73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C7FA0265-46AB-064D-951C-76AE9733659E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920DEEBC-0217-B8C8-4E43-56FDFCC00FD1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69FDAD00-2918-72D4-2092-7D792758E959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76281EAF-620C-3DA2-A71E-C88FEABFCEA7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50BC4985-8883-2757-CDA4-B412460C5B2C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6484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C9746-D874-A585-E0BD-D2ECBF0B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211E6-9CD4-B1AB-BA18-3EC88D9D1C2F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C15E9-9C02-B378-10D7-65DCE054E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52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C3E1A2-E245-07A7-F92E-B9BB1B3FC6C2}"/>
              </a:ext>
            </a:extLst>
          </p:cNvPr>
          <p:cNvGrpSpPr/>
          <p:nvPr/>
        </p:nvGrpSpPr>
        <p:grpSpPr>
          <a:xfrm>
            <a:off x="12007505" y="1014301"/>
            <a:ext cx="9274680" cy="5129360"/>
            <a:chOff x="1011960" y="3558960"/>
            <a:chExt cx="9274680" cy="51293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E562EDF6-EDB9-0F6B-DD64-60DC50850BAD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0C07378D-0662-2A84-4DC6-3178CAC5BB4C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27C60B10-9E45-8CCA-1B97-FFD4D26C2550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874B136E-4449-4E9C-75D7-6079C97F24FB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0CD08188-251D-345F-399A-79C0032FB9ED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3B8872CD-C105-BFB1-20BB-46EF8602E67C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CE6529C2-32D5-320D-7B58-4152BA8D56B9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8E488D54-A3C4-14F5-A510-C57919F5C29E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29D05296-A28D-2E25-CDDE-9CDE98B62368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5F610311-2079-3B8D-4FD3-7B998826693B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FD2557AB-521F-A3DE-1322-28218F2A8E58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605C4137-042A-E615-9FF2-3823CC27B94F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42">
              <a:extLst>
                <a:ext uri="{FF2B5EF4-FFF2-40B4-BE49-F238E27FC236}">
                  <a16:creationId xmlns:a16="http://schemas.microsoft.com/office/drawing/2014/main" id="{E8D1B054-590D-24EA-DE61-EA738F080FAB}"/>
                </a:ext>
              </a:extLst>
            </p:cNvPr>
            <p:cNvGrpSpPr/>
            <p:nvPr/>
          </p:nvGrpSpPr>
          <p:grpSpPr>
            <a:xfrm>
              <a:off x="1011960" y="7901360"/>
              <a:ext cx="9273600" cy="786960"/>
              <a:chOff x="1011960" y="7878960"/>
              <a:chExt cx="9273600" cy="786960"/>
            </a:xfrm>
          </p:grpSpPr>
          <p:sp>
            <p:nvSpPr>
              <p:cNvPr id="17" name="Скругленный прямоугольник 142">
                <a:extLst>
                  <a:ext uri="{FF2B5EF4-FFF2-40B4-BE49-F238E27FC236}">
                    <a16:creationId xmlns:a16="http://schemas.microsoft.com/office/drawing/2014/main" id="{81B18A1E-C653-20CC-A696-69B05FE96424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Text 142">
                <a:extLst>
                  <a:ext uri="{FF2B5EF4-FFF2-40B4-BE49-F238E27FC236}">
                    <a16:creationId xmlns:a16="http://schemas.microsoft.com/office/drawing/2014/main" id="{26457440-9D20-2C2B-2A19-95D44C15B823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Таймауты и ретраи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1" name="Title 2">
            <a:extLst>
              <a:ext uri="{FF2B5EF4-FFF2-40B4-BE49-F238E27FC236}">
                <a16:creationId xmlns:a16="http://schemas.microsoft.com/office/drawing/2014/main" id="{A6969C5D-8432-68DC-DDE4-A4D7CD78F481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82849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4090E-40D5-CF11-095D-745F93849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94FEB0-0189-D58D-CBF4-BCAB3D401F24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722ED-6592-A44D-9E10-0F3830B94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53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8EAC6E-31FA-F0C3-2DAC-1F27BC4419BD}"/>
              </a:ext>
            </a:extLst>
          </p:cNvPr>
          <p:cNvGrpSpPr/>
          <p:nvPr/>
        </p:nvGrpSpPr>
        <p:grpSpPr>
          <a:xfrm>
            <a:off x="12007145" y="1014301"/>
            <a:ext cx="9275040" cy="6443560"/>
            <a:chOff x="1011600" y="3558960"/>
            <a:chExt cx="9275040" cy="64435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8E67FCA1-A943-80E4-8C23-96CF12D39D2F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79F45678-A175-3D4A-AC0F-4DE704B91B5B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7D038633-BA3F-0A41-C242-1B0D6B521E5F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64077B55-0462-A9AA-54AE-657D25B7870B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314E3656-D163-4A1F-2875-0B8DF1CDE4F4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4C73E728-4ACA-549F-1DED-4643B2CE2BA2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236CEB41-D9BB-58C3-18DA-BD04F9FE3631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58FDBC3D-083F-00CA-1442-F64F61B0FF7B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BEDC539C-20F8-8B0E-AEFA-A894E4BA6DA9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7D084B3B-AE4E-E0F9-47D2-FA7CE5E449CF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5061DA41-3FE8-3C41-4D7C-40167C746316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DAB1AF4F-0E2C-5D5C-CE46-28FEDF9E9CD2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42">
              <a:extLst>
                <a:ext uri="{FF2B5EF4-FFF2-40B4-BE49-F238E27FC236}">
                  <a16:creationId xmlns:a16="http://schemas.microsoft.com/office/drawing/2014/main" id="{9CDA667F-0DF9-C8C5-12E3-261536BBFF2E}"/>
                </a:ext>
              </a:extLst>
            </p:cNvPr>
            <p:cNvGrpSpPr/>
            <p:nvPr/>
          </p:nvGrpSpPr>
          <p:grpSpPr>
            <a:xfrm>
              <a:off x="1011960" y="7901360"/>
              <a:ext cx="9273600" cy="786960"/>
              <a:chOff x="1011960" y="7878960"/>
              <a:chExt cx="9273600" cy="786960"/>
            </a:xfrm>
          </p:grpSpPr>
          <p:sp>
            <p:nvSpPr>
              <p:cNvPr id="17" name="Скругленный прямоугольник 142">
                <a:extLst>
                  <a:ext uri="{FF2B5EF4-FFF2-40B4-BE49-F238E27FC236}">
                    <a16:creationId xmlns:a16="http://schemas.microsoft.com/office/drawing/2014/main" id="{9307EACF-CE45-4313-0A4D-9074E3B21CFF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Text 142">
                <a:extLst>
                  <a:ext uri="{FF2B5EF4-FFF2-40B4-BE49-F238E27FC236}">
                    <a16:creationId xmlns:a16="http://schemas.microsoft.com/office/drawing/2014/main" id="{45863C7A-6998-D1EF-696C-002449C1FDC0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Таймауты и ретраи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9" name="Group 143">
              <a:extLst>
                <a:ext uri="{FF2B5EF4-FFF2-40B4-BE49-F238E27FC236}">
                  <a16:creationId xmlns:a16="http://schemas.microsoft.com/office/drawing/2014/main" id="{B5770D9E-EF7D-9453-F66A-4AC239F73555}"/>
                </a:ext>
              </a:extLst>
            </p:cNvPr>
            <p:cNvGrpSpPr/>
            <p:nvPr/>
          </p:nvGrpSpPr>
          <p:grpSpPr>
            <a:xfrm>
              <a:off x="1011600" y="8986960"/>
              <a:ext cx="9273600" cy="1015560"/>
              <a:chOff x="1011600" y="8958960"/>
              <a:chExt cx="9273600" cy="1015560"/>
            </a:xfrm>
          </p:grpSpPr>
          <p:sp>
            <p:nvSpPr>
              <p:cNvPr id="20" name="Скругленный прямоугольник 143">
                <a:extLst>
                  <a:ext uri="{FF2B5EF4-FFF2-40B4-BE49-F238E27FC236}">
                    <a16:creationId xmlns:a16="http://schemas.microsoft.com/office/drawing/2014/main" id="{87A904E4-532B-60AD-C6F2-03229D05F528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Text 143">
                <a:extLst>
                  <a:ext uri="{FF2B5EF4-FFF2-40B4-BE49-F238E27FC236}">
                    <a16:creationId xmlns:a16="http://schemas.microsoft.com/office/drawing/2014/main" id="{B8D529C8-809C-50FC-84B5-6A1769A61D35}"/>
                  </a:ext>
                </a:extLst>
              </p:cNvPr>
              <p:cNvSpPr/>
              <p:nvPr/>
            </p:nvSpPr>
            <p:spPr>
              <a:xfrm>
                <a:off x="2327040" y="8958960"/>
                <a:ext cx="7958160" cy="1015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Консистентность</a:t>
                </a: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 по логам, трейсам и метрикам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4" name="Title 2">
            <a:extLst>
              <a:ext uri="{FF2B5EF4-FFF2-40B4-BE49-F238E27FC236}">
                <a16:creationId xmlns:a16="http://schemas.microsoft.com/office/drawing/2014/main" id="{26E7A11D-C393-7DA4-EE56-AD6199AD52D7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25018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E4101-A274-58E4-229E-70BFE367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EB2352-6333-8852-007A-6123B3DA6186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9C833-63EA-2C88-970A-D74327F8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54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804FD76-C714-E9B3-1A03-216EF14341E4}"/>
              </a:ext>
            </a:extLst>
          </p:cNvPr>
          <p:cNvGrpSpPr/>
          <p:nvPr/>
        </p:nvGrpSpPr>
        <p:grpSpPr>
          <a:xfrm>
            <a:off x="11990918" y="1014301"/>
            <a:ext cx="9291267" cy="7529160"/>
            <a:chOff x="995373" y="3558960"/>
            <a:chExt cx="9291267" cy="75291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5A8D2027-F69E-473D-3684-26EC3EAC4A43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A665E05F-E997-34A5-030E-C42A4EABF96B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674D290E-1F21-E3EF-D8BF-60AA9B8109E5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C18DDEF6-76BB-DC3F-8270-F2204552381B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A56DC0DE-6E11-A03B-388F-52EB2452F746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03C80589-D2AD-BDE4-A53F-215053F330B6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40225EC7-C068-6500-8798-60CA184956F4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6D41A880-F3A6-B2F7-ED43-FA21C88432AC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1E5FE9C1-C497-B870-8F49-70CF595FDB3B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C55AC7E4-43C2-8FAA-1AA9-22D06703C17C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85CD9D07-8734-BDE7-9F8C-31CCD0BF215E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A0FD62B0-1541-0479-440F-3CD8D201F04C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42">
              <a:extLst>
                <a:ext uri="{FF2B5EF4-FFF2-40B4-BE49-F238E27FC236}">
                  <a16:creationId xmlns:a16="http://schemas.microsoft.com/office/drawing/2014/main" id="{D2A95ECF-B8A2-DA83-6E40-4B733A68C799}"/>
                </a:ext>
              </a:extLst>
            </p:cNvPr>
            <p:cNvGrpSpPr/>
            <p:nvPr/>
          </p:nvGrpSpPr>
          <p:grpSpPr>
            <a:xfrm>
              <a:off x="1011960" y="7901360"/>
              <a:ext cx="9273600" cy="786960"/>
              <a:chOff x="1011960" y="7878960"/>
              <a:chExt cx="9273600" cy="786960"/>
            </a:xfrm>
          </p:grpSpPr>
          <p:sp>
            <p:nvSpPr>
              <p:cNvPr id="17" name="Скругленный прямоугольник 142">
                <a:extLst>
                  <a:ext uri="{FF2B5EF4-FFF2-40B4-BE49-F238E27FC236}">
                    <a16:creationId xmlns:a16="http://schemas.microsoft.com/office/drawing/2014/main" id="{AA7DC188-B4FC-AB7D-BB39-4A86AE024D52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Text 142">
                <a:extLst>
                  <a:ext uri="{FF2B5EF4-FFF2-40B4-BE49-F238E27FC236}">
                    <a16:creationId xmlns:a16="http://schemas.microsoft.com/office/drawing/2014/main" id="{193018AD-0335-BD15-FDB4-A0B7AE4D9487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Таймауты и ретраи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9" name="Group 143">
              <a:extLst>
                <a:ext uri="{FF2B5EF4-FFF2-40B4-BE49-F238E27FC236}">
                  <a16:creationId xmlns:a16="http://schemas.microsoft.com/office/drawing/2014/main" id="{CC0A13A2-4E67-7778-B4D0-D6FE2762A7F8}"/>
                </a:ext>
              </a:extLst>
            </p:cNvPr>
            <p:cNvGrpSpPr/>
            <p:nvPr/>
          </p:nvGrpSpPr>
          <p:grpSpPr>
            <a:xfrm>
              <a:off x="1011600" y="8986960"/>
              <a:ext cx="9273600" cy="1015560"/>
              <a:chOff x="1011600" y="8958960"/>
              <a:chExt cx="9273600" cy="1015560"/>
            </a:xfrm>
          </p:grpSpPr>
          <p:sp>
            <p:nvSpPr>
              <p:cNvPr id="20" name="Скругленный прямоугольник 143">
                <a:extLst>
                  <a:ext uri="{FF2B5EF4-FFF2-40B4-BE49-F238E27FC236}">
                    <a16:creationId xmlns:a16="http://schemas.microsoft.com/office/drawing/2014/main" id="{87D73047-09CE-4DF6-3700-57E3C3CA6CA9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Text 143">
                <a:extLst>
                  <a:ext uri="{FF2B5EF4-FFF2-40B4-BE49-F238E27FC236}">
                    <a16:creationId xmlns:a16="http://schemas.microsoft.com/office/drawing/2014/main" id="{3FA4E09B-C52F-BCA3-B933-BE31DC948999}"/>
                  </a:ext>
                </a:extLst>
              </p:cNvPr>
              <p:cNvSpPr/>
              <p:nvPr/>
            </p:nvSpPr>
            <p:spPr>
              <a:xfrm>
                <a:off x="2327040" y="8958960"/>
                <a:ext cx="7958160" cy="1015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Консистентность</a:t>
                </a: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 по логам, трейсам и метрикам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2" name="Group 144">
              <a:extLst>
                <a:ext uri="{FF2B5EF4-FFF2-40B4-BE49-F238E27FC236}">
                  <a16:creationId xmlns:a16="http://schemas.microsoft.com/office/drawing/2014/main" id="{F77365E8-701A-30F3-C7CB-52CD0648C7B4}"/>
                </a:ext>
              </a:extLst>
            </p:cNvPr>
            <p:cNvGrpSpPr/>
            <p:nvPr/>
          </p:nvGrpSpPr>
          <p:grpSpPr>
            <a:xfrm>
              <a:off x="995373" y="10301160"/>
              <a:ext cx="9273600" cy="786960"/>
              <a:chOff x="14332680" y="3558960"/>
              <a:chExt cx="9273600" cy="786960"/>
            </a:xfrm>
          </p:grpSpPr>
          <p:sp>
            <p:nvSpPr>
              <p:cNvPr id="23" name="Скругленный прямоугольник 144">
                <a:extLst>
                  <a:ext uri="{FF2B5EF4-FFF2-40B4-BE49-F238E27FC236}">
                    <a16:creationId xmlns:a16="http://schemas.microsoft.com/office/drawing/2014/main" id="{3817217D-73ED-44B5-2E99-52A91DC4E28B}"/>
                  </a:ext>
                </a:extLst>
              </p:cNvPr>
              <p:cNvSpPr/>
              <p:nvPr/>
            </p:nvSpPr>
            <p:spPr>
              <a:xfrm>
                <a:off x="1433268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07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Text 144">
                <a:extLst>
                  <a:ext uri="{FF2B5EF4-FFF2-40B4-BE49-F238E27FC236}">
                    <a16:creationId xmlns:a16="http://schemas.microsoft.com/office/drawing/2014/main" id="{C75CA63E-9057-10D7-2398-E809A996BFFD}"/>
                  </a:ext>
                </a:extLst>
              </p:cNvPr>
              <p:cNvSpPr/>
              <p:nvPr/>
            </p:nvSpPr>
            <p:spPr>
              <a:xfrm>
                <a:off x="1564812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Исключения :)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8" name="Title 2">
            <a:extLst>
              <a:ext uri="{FF2B5EF4-FFF2-40B4-BE49-F238E27FC236}">
                <a16:creationId xmlns:a16="http://schemas.microsoft.com/office/drawing/2014/main" id="{4B856B36-5A96-4DA1-0B74-EF46BC55E37D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818367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0FA5-7964-B918-0329-90E649AB3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BEA59D-4D30-7C1D-695F-53A798E8CFDE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B6591-8D66-3D93-CAF9-9560D404C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55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1AA8BD-0BCA-F87D-DDCB-892A9CB925E7}"/>
              </a:ext>
            </a:extLst>
          </p:cNvPr>
          <p:cNvGrpSpPr/>
          <p:nvPr/>
        </p:nvGrpSpPr>
        <p:grpSpPr>
          <a:xfrm>
            <a:off x="11990558" y="1014301"/>
            <a:ext cx="9291627" cy="8614760"/>
            <a:chOff x="995013" y="3558960"/>
            <a:chExt cx="9291627" cy="86147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5886C862-69C9-AB12-38DD-79FA6253D5F1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3BF7FAFE-CF5E-32A2-9FE7-D07FC440938F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B777860C-EAFF-A1AA-3774-789BA96F9F94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653403F0-9F6E-8618-FC90-C380FE7A5B9E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08C3B3FD-3200-7ECC-7555-67825C8E5D04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E9DC7B85-0D7E-019A-6976-FA0AC28034E0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EF239863-B88D-D3CB-30C0-63D52AFB6396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32F9FCA9-3777-578C-858D-3E4BFE070CD9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45B5616D-1ED8-1C79-3F58-87BB4F076E8B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93BB41E0-4F2C-79E1-CE8C-3F43381B8A61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F8EACE02-0DAE-B85D-FFDD-17DB17850A02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507B7F48-9F07-8A50-64CE-42F8597CFD4B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42">
              <a:extLst>
                <a:ext uri="{FF2B5EF4-FFF2-40B4-BE49-F238E27FC236}">
                  <a16:creationId xmlns:a16="http://schemas.microsoft.com/office/drawing/2014/main" id="{D8816C76-6082-EFD5-0159-73FB6BF05515}"/>
                </a:ext>
              </a:extLst>
            </p:cNvPr>
            <p:cNvGrpSpPr/>
            <p:nvPr/>
          </p:nvGrpSpPr>
          <p:grpSpPr>
            <a:xfrm>
              <a:off x="1011960" y="7901360"/>
              <a:ext cx="9273600" cy="786960"/>
              <a:chOff x="1011960" y="7878960"/>
              <a:chExt cx="9273600" cy="786960"/>
            </a:xfrm>
          </p:grpSpPr>
          <p:sp>
            <p:nvSpPr>
              <p:cNvPr id="17" name="Скругленный прямоугольник 142">
                <a:extLst>
                  <a:ext uri="{FF2B5EF4-FFF2-40B4-BE49-F238E27FC236}">
                    <a16:creationId xmlns:a16="http://schemas.microsoft.com/office/drawing/2014/main" id="{FCF60D05-9183-2B36-AE48-A184FA22668E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Text 142">
                <a:extLst>
                  <a:ext uri="{FF2B5EF4-FFF2-40B4-BE49-F238E27FC236}">
                    <a16:creationId xmlns:a16="http://schemas.microsoft.com/office/drawing/2014/main" id="{61121B56-AC0F-DD65-3AA7-231DBB3ECCF1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Таймауты и ретраи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9" name="Group 143">
              <a:extLst>
                <a:ext uri="{FF2B5EF4-FFF2-40B4-BE49-F238E27FC236}">
                  <a16:creationId xmlns:a16="http://schemas.microsoft.com/office/drawing/2014/main" id="{32626828-E355-57E5-7BED-FD0307F0CF0F}"/>
                </a:ext>
              </a:extLst>
            </p:cNvPr>
            <p:cNvGrpSpPr/>
            <p:nvPr/>
          </p:nvGrpSpPr>
          <p:grpSpPr>
            <a:xfrm>
              <a:off x="1011600" y="8986960"/>
              <a:ext cx="9273600" cy="1015560"/>
              <a:chOff x="1011600" y="8958960"/>
              <a:chExt cx="9273600" cy="1015560"/>
            </a:xfrm>
          </p:grpSpPr>
          <p:sp>
            <p:nvSpPr>
              <p:cNvPr id="20" name="Скругленный прямоугольник 143">
                <a:extLst>
                  <a:ext uri="{FF2B5EF4-FFF2-40B4-BE49-F238E27FC236}">
                    <a16:creationId xmlns:a16="http://schemas.microsoft.com/office/drawing/2014/main" id="{C8DD50C0-2B86-0F16-D6BF-EA3BCAE6EDA7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Text 143">
                <a:extLst>
                  <a:ext uri="{FF2B5EF4-FFF2-40B4-BE49-F238E27FC236}">
                    <a16:creationId xmlns:a16="http://schemas.microsoft.com/office/drawing/2014/main" id="{D1007A55-5D35-84B2-5BDB-F734EE5D170A}"/>
                  </a:ext>
                </a:extLst>
              </p:cNvPr>
              <p:cNvSpPr/>
              <p:nvPr/>
            </p:nvSpPr>
            <p:spPr>
              <a:xfrm>
                <a:off x="2327040" y="8958960"/>
                <a:ext cx="7958160" cy="1015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Консистентность</a:t>
                </a: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 по логам, трейсам и метрикам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2" name="Group 144">
              <a:extLst>
                <a:ext uri="{FF2B5EF4-FFF2-40B4-BE49-F238E27FC236}">
                  <a16:creationId xmlns:a16="http://schemas.microsoft.com/office/drawing/2014/main" id="{BD5A0577-9E60-A1CF-602B-7E3BBD8F80B9}"/>
                </a:ext>
              </a:extLst>
            </p:cNvPr>
            <p:cNvGrpSpPr/>
            <p:nvPr/>
          </p:nvGrpSpPr>
          <p:grpSpPr>
            <a:xfrm>
              <a:off x="995373" y="10301160"/>
              <a:ext cx="9273600" cy="786960"/>
              <a:chOff x="14332680" y="3558960"/>
              <a:chExt cx="9273600" cy="786960"/>
            </a:xfrm>
          </p:grpSpPr>
          <p:sp>
            <p:nvSpPr>
              <p:cNvPr id="23" name="Скругленный прямоугольник 144">
                <a:extLst>
                  <a:ext uri="{FF2B5EF4-FFF2-40B4-BE49-F238E27FC236}">
                    <a16:creationId xmlns:a16="http://schemas.microsoft.com/office/drawing/2014/main" id="{6F235DB5-C18C-C623-4AD5-EBD559705273}"/>
                  </a:ext>
                </a:extLst>
              </p:cNvPr>
              <p:cNvSpPr/>
              <p:nvPr/>
            </p:nvSpPr>
            <p:spPr>
              <a:xfrm>
                <a:off x="1433268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07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Text 144">
                <a:extLst>
                  <a:ext uri="{FF2B5EF4-FFF2-40B4-BE49-F238E27FC236}">
                    <a16:creationId xmlns:a16="http://schemas.microsoft.com/office/drawing/2014/main" id="{08F87ACF-8B2A-2CB8-4069-BF0478FE9E89}"/>
                  </a:ext>
                </a:extLst>
              </p:cNvPr>
              <p:cNvSpPr/>
              <p:nvPr/>
            </p:nvSpPr>
            <p:spPr>
              <a:xfrm>
                <a:off x="1564812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Исключения :)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6" name="Group 145">
              <a:extLst>
                <a:ext uri="{FF2B5EF4-FFF2-40B4-BE49-F238E27FC236}">
                  <a16:creationId xmlns:a16="http://schemas.microsoft.com/office/drawing/2014/main" id="{7ACCC869-22DF-6384-1079-F14E7EC5CAF0}"/>
                </a:ext>
              </a:extLst>
            </p:cNvPr>
            <p:cNvGrpSpPr/>
            <p:nvPr/>
          </p:nvGrpSpPr>
          <p:grpSpPr>
            <a:xfrm>
              <a:off x="995013" y="11386760"/>
              <a:ext cx="9273600" cy="786960"/>
              <a:chOff x="14332320" y="4638960"/>
              <a:chExt cx="9273600" cy="786960"/>
            </a:xfrm>
          </p:grpSpPr>
          <p:sp>
            <p:nvSpPr>
              <p:cNvPr id="49" name="Скругленный прямоугольник 145">
                <a:extLst>
                  <a:ext uri="{FF2B5EF4-FFF2-40B4-BE49-F238E27FC236}">
                    <a16:creationId xmlns:a16="http://schemas.microsoft.com/office/drawing/2014/main" id="{855E6DD4-2472-9121-A9FF-048595D38829}"/>
                  </a:ext>
                </a:extLst>
              </p:cNvPr>
              <p:cNvSpPr/>
              <p:nvPr/>
            </p:nvSpPr>
            <p:spPr>
              <a:xfrm>
                <a:off x="1433232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08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Text 145">
                <a:extLst>
                  <a:ext uri="{FF2B5EF4-FFF2-40B4-BE49-F238E27FC236}">
                    <a16:creationId xmlns:a16="http://schemas.microsoft.com/office/drawing/2014/main" id="{B930569C-7486-6F49-1576-0F45E9D35BEA}"/>
                  </a:ext>
                </a:extLst>
              </p:cNvPr>
              <p:cNvSpPr/>
              <p:nvPr/>
            </p:nvSpPr>
            <p:spPr>
              <a:xfrm>
                <a:off x="1564776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Congestion Control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9" name="Title 2">
            <a:extLst>
              <a:ext uri="{FF2B5EF4-FFF2-40B4-BE49-F238E27FC236}">
                <a16:creationId xmlns:a16="http://schemas.microsoft.com/office/drawing/2014/main" id="{5F088DC3-D726-CB2B-E7BC-552E5A255527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927460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8E73C-1D2E-1B13-D195-239A9A88D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90A060-A5C9-4617-38FE-70B5340100F4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3CDDD-D4CF-FFD4-A8FC-9C99B7381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56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AA42A80-30BA-78C6-96BC-92EB0D4DC68C}"/>
              </a:ext>
            </a:extLst>
          </p:cNvPr>
          <p:cNvGrpSpPr/>
          <p:nvPr/>
        </p:nvGrpSpPr>
        <p:grpSpPr>
          <a:xfrm>
            <a:off x="11990198" y="1014301"/>
            <a:ext cx="9291987" cy="9700360"/>
            <a:chOff x="994653" y="3558960"/>
            <a:chExt cx="9291987" cy="97003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1CF08929-B6BD-2089-196D-71C7EC6401D4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2C9C57EF-6958-6545-E828-72128F598870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F3220FA7-76C0-C43E-814C-4908A04ED174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997525FE-DA67-6A33-080E-FB8697F46038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013A966E-0246-5FB0-3771-317BFB1DB65B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2DDC5733-F500-799B-4226-6356F35FEC5F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CB380F74-7901-ACBB-4C34-84F4940BAE31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2F29320E-5878-1B5F-E56A-BC1DAC11AB0D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E6D5076F-813B-138A-3EE6-7FBCD39FE350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998530E2-C420-B0C6-28AD-EE731D52A3CC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1EC49C28-4288-A69E-B265-8AE072F3841E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B7D52F4C-DBF2-3CBB-145D-FA163D5E745D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42">
              <a:extLst>
                <a:ext uri="{FF2B5EF4-FFF2-40B4-BE49-F238E27FC236}">
                  <a16:creationId xmlns:a16="http://schemas.microsoft.com/office/drawing/2014/main" id="{889DC147-1C75-3486-D2AA-65F3E22F0F70}"/>
                </a:ext>
              </a:extLst>
            </p:cNvPr>
            <p:cNvGrpSpPr/>
            <p:nvPr/>
          </p:nvGrpSpPr>
          <p:grpSpPr>
            <a:xfrm>
              <a:off x="1011960" y="7901360"/>
              <a:ext cx="9273600" cy="786960"/>
              <a:chOff x="1011960" y="7878960"/>
              <a:chExt cx="9273600" cy="786960"/>
            </a:xfrm>
          </p:grpSpPr>
          <p:sp>
            <p:nvSpPr>
              <p:cNvPr id="17" name="Скругленный прямоугольник 142">
                <a:extLst>
                  <a:ext uri="{FF2B5EF4-FFF2-40B4-BE49-F238E27FC236}">
                    <a16:creationId xmlns:a16="http://schemas.microsoft.com/office/drawing/2014/main" id="{F729552A-FFF0-4C73-D221-F5ABE6ECFCA7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Text 142">
                <a:extLst>
                  <a:ext uri="{FF2B5EF4-FFF2-40B4-BE49-F238E27FC236}">
                    <a16:creationId xmlns:a16="http://schemas.microsoft.com/office/drawing/2014/main" id="{8D27EAE5-79F5-E877-9F38-74A58233260B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Таймауты и ретраи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9" name="Group 143">
              <a:extLst>
                <a:ext uri="{FF2B5EF4-FFF2-40B4-BE49-F238E27FC236}">
                  <a16:creationId xmlns:a16="http://schemas.microsoft.com/office/drawing/2014/main" id="{FC8677E7-BE19-A429-503B-EFE8B1C68075}"/>
                </a:ext>
              </a:extLst>
            </p:cNvPr>
            <p:cNvGrpSpPr/>
            <p:nvPr/>
          </p:nvGrpSpPr>
          <p:grpSpPr>
            <a:xfrm>
              <a:off x="1011600" y="8986960"/>
              <a:ext cx="9273600" cy="1015560"/>
              <a:chOff x="1011600" y="8958960"/>
              <a:chExt cx="9273600" cy="1015560"/>
            </a:xfrm>
          </p:grpSpPr>
          <p:sp>
            <p:nvSpPr>
              <p:cNvPr id="20" name="Скругленный прямоугольник 143">
                <a:extLst>
                  <a:ext uri="{FF2B5EF4-FFF2-40B4-BE49-F238E27FC236}">
                    <a16:creationId xmlns:a16="http://schemas.microsoft.com/office/drawing/2014/main" id="{ED113C12-AA80-65FD-2F94-FB2025533254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Text 143">
                <a:extLst>
                  <a:ext uri="{FF2B5EF4-FFF2-40B4-BE49-F238E27FC236}">
                    <a16:creationId xmlns:a16="http://schemas.microsoft.com/office/drawing/2014/main" id="{290E946F-2A7F-D380-5AAF-2E39DD47B115}"/>
                  </a:ext>
                </a:extLst>
              </p:cNvPr>
              <p:cNvSpPr/>
              <p:nvPr/>
            </p:nvSpPr>
            <p:spPr>
              <a:xfrm>
                <a:off x="2327040" y="8958960"/>
                <a:ext cx="7958160" cy="1015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Консистентность</a:t>
                </a: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 по логам, трейсам и метрикам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2" name="Group 144">
              <a:extLst>
                <a:ext uri="{FF2B5EF4-FFF2-40B4-BE49-F238E27FC236}">
                  <a16:creationId xmlns:a16="http://schemas.microsoft.com/office/drawing/2014/main" id="{DEB5A2B2-19CD-E28D-4B7B-697D958D6A04}"/>
                </a:ext>
              </a:extLst>
            </p:cNvPr>
            <p:cNvGrpSpPr/>
            <p:nvPr/>
          </p:nvGrpSpPr>
          <p:grpSpPr>
            <a:xfrm>
              <a:off x="995373" y="10301160"/>
              <a:ext cx="9273600" cy="786960"/>
              <a:chOff x="14332680" y="3558960"/>
              <a:chExt cx="9273600" cy="786960"/>
            </a:xfrm>
          </p:grpSpPr>
          <p:sp>
            <p:nvSpPr>
              <p:cNvPr id="23" name="Скругленный прямоугольник 144">
                <a:extLst>
                  <a:ext uri="{FF2B5EF4-FFF2-40B4-BE49-F238E27FC236}">
                    <a16:creationId xmlns:a16="http://schemas.microsoft.com/office/drawing/2014/main" id="{F844CF58-1124-0DCA-8194-DDC34D407362}"/>
                  </a:ext>
                </a:extLst>
              </p:cNvPr>
              <p:cNvSpPr/>
              <p:nvPr/>
            </p:nvSpPr>
            <p:spPr>
              <a:xfrm>
                <a:off x="1433268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07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Text 144">
                <a:extLst>
                  <a:ext uri="{FF2B5EF4-FFF2-40B4-BE49-F238E27FC236}">
                    <a16:creationId xmlns:a16="http://schemas.microsoft.com/office/drawing/2014/main" id="{D625C7A5-54F9-C92E-45B1-CAF024B78824}"/>
                  </a:ext>
                </a:extLst>
              </p:cNvPr>
              <p:cNvSpPr/>
              <p:nvPr/>
            </p:nvSpPr>
            <p:spPr>
              <a:xfrm>
                <a:off x="1564812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Исключения :)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6" name="Group 145">
              <a:extLst>
                <a:ext uri="{FF2B5EF4-FFF2-40B4-BE49-F238E27FC236}">
                  <a16:creationId xmlns:a16="http://schemas.microsoft.com/office/drawing/2014/main" id="{B6E38A4D-A738-2E8B-4FE4-D6F63E1DCFFF}"/>
                </a:ext>
              </a:extLst>
            </p:cNvPr>
            <p:cNvGrpSpPr/>
            <p:nvPr/>
          </p:nvGrpSpPr>
          <p:grpSpPr>
            <a:xfrm>
              <a:off x="995013" y="11386760"/>
              <a:ext cx="9273600" cy="786960"/>
              <a:chOff x="14332320" y="4638960"/>
              <a:chExt cx="9273600" cy="786960"/>
            </a:xfrm>
          </p:grpSpPr>
          <p:sp>
            <p:nvSpPr>
              <p:cNvPr id="49" name="Скругленный прямоугольник 145">
                <a:extLst>
                  <a:ext uri="{FF2B5EF4-FFF2-40B4-BE49-F238E27FC236}">
                    <a16:creationId xmlns:a16="http://schemas.microsoft.com/office/drawing/2014/main" id="{87AA6F91-424C-2F5B-9DB3-F2842F391274}"/>
                  </a:ext>
                </a:extLst>
              </p:cNvPr>
              <p:cNvSpPr/>
              <p:nvPr/>
            </p:nvSpPr>
            <p:spPr>
              <a:xfrm>
                <a:off x="1433232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08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Text 145">
                <a:extLst>
                  <a:ext uri="{FF2B5EF4-FFF2-40B4-BE49-F238E27FC236}">
                    <a16:creationId xmlns:a16="http://schemas.microsoft.com/office/drawing/2014/main" id="{E3476D8C-E6DA-E846-E82B-CD3D6103F16C}"/>
                  </a:ext>
                </a:extLst>
              </p:cNvPr>
              <p:cNvSpPr/>
              <p:nvPr/>
            </p:nvSpPr>
            <p:spPr>
              <a:xfrm>
                <a:off x="1564776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Congestion Control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51" name="Group 146">
              <a:extLst>
                <a:ext uri="{FF2B5EF4-FFF2-40B4-BE49-F238E27FC236}">
                  <a16:creationId xmlns:a16="http://schemas.microsoft.com/office/drawing/2014/main" id="{72A2A291-C4CD-1358-1723-C7C83590B388}"/>
                </a:ext>
              </a:extLst>
            </p:cNvPr>
            <p:cNvGrpSpPr/>
            <p:nvPr/>
          </p:nvGrpSpPr>
          <p:grpSpPr>
            <a:xfrm>
              <a:off x="994653" y="12472360"/>
              <a:ext cx="9273600" cy="786960"/>
              <a:chOff x="14331960" y="5718960"/>
              <a:chExt cx="9273600" cy="786960"/>
            </a:xfrm>
          </p:grpSpPr>
          <p:sp>
            <p:nvSpPr>
              <p:cNvPr id="52" name="Скругленный прямоугольник 146">
                <a:extLst>
                  <a:ext uri="{FF2B5EF4-FFF2-40B4-BE49-F238E27FC236}">
                    <a16:creationId xmlns:a16="http://schemas.microsoft.com/office/drawing/2014/main" id="{7A481F17-D961-E5EE-AAFB-FE3696868B98}"/>
                  </a:ext>
                </a:extLst>
              </p:cNvPr>
              <p:cNvSpPr/>
              <p:nvPr/>
            </p:nvSpPr>
            <p:spPr>
              <a:xfrm>
                <a:off x="1433196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09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Text 146">
                <a:extLst>
                  <a:ext uri="{FF2B5EF4-FFF2-40B4-BE49-F238E27FC236}">
                    <a16:creationId xmlns:a16="http://schemas.microsoft.com/office/drawing/2014/main" id="{2BAF9D63-677D-8A72-75CF-D03B3A9DE96B}"/>
                  </a:ext>
                </a:extLst>
              </p:cNvPr>
              <p:cNvSpPr/>
              <p:nvPr/>
            </p:nvSpPr>
            <p:spPr>
              <a:xfrm>
                <a:off x="1564740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Оптимизации!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9" name="Title 2">
            <a:extLst>
              <a:ext uri="{FF2B5EF4-FFF2-40B4-BE49-F238E27FC236}">
                <a16:creationId xmlns:a16="http://schemas.microsoft.com/office/drawing/2014/main" id="{50A039CC-E02E-3A95-81DA-4E4B1E7966F3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57168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15368-9F3C-B522-1E61-20D4A9A9E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439BB7-E50B-F51E-862B-FE8A8D78C707}"/>
              </a:ext>
            </a:extLst>
          </p:cNvPr>
          <p:cNvCxnSpPr>
            <a:cxnSpLocks/>
          </p:cNvCxnSpPr>
          <p:nvPr/>
        </p:nvCxnSpPr>
        <p:spPr bwMode="auto">
          <a:xfrm>
            <a:off x="12424106" y="1407781"/>
            <a:ext cx="0" cy="12855040"/>
          </a:xfrm>
          <a:prstGeom prst="line">
            <a:avLst/>
          </a:prstGeom>
          <a:ln w="63500" cap="sq" cmpd="sng">
            <a:solidFill>
              <a:schemeClr val="accent2"/>
            </a:solidFill>
            <a:prstDash val="solid"/>
            <a:bevel/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7CDAC-7D0D-46AB-7878-ED0A91287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57</a:t>
            </a:fld>
            <a:endParaRPr lang="en-R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A8F9B4-5840-1459-D7D6-26595159B748}"/>
              </a:ext>
            </a:extLst>
          </p:cNvPr>
          <p:cNvGrpSpPr/>
          <p:nvPr/>
        </p:nvGrpSpPr>
        <p:grpSpPr>
          <a:xfrm>
            <a:off x="11989838" y="1014301"/>
            <a:ext cx="9292347" cy="11201760"/>
            <a:chOff x="994293" y="3558960"/>
            <a:chExt cx="9292347" cy="11201760"/>
          </a:xfrm>
        </p:grpSpPr>
        <p:grpSp>
          <p:nvGrpSpPr>
            <p:cNvPr id="2" name="Group 138">
              <a:extLst>
                <a:ext uri="{FF2B5EF4-FFF2-40B4-BE49-F238E27FC236}">
                  <a16:creationId xmlns:a16="http://schemas.microsoft.com/office/drawing/2014/main" id="{AAAAAE1D-C92C-F4F7-6C71-E51FB27FB78A}"/>
                </a:ext>
              </a:extLst>
            </p:cNvPr>
            <p:cNvGrpSpPr/>
            <p:nvPr/>
          </p:nvGrpSpPr>
          <p:grpSpPr>
            <a:xfrm>
              <a:off x="1013040" y="3558960"/>
              <a:ext cx="9273600" cy="786960"/>
              <a:chOff x="1013040" y="3558960"/>
              <a:chExt cx="9273600" cy="786960"/>
            </a:xfrm>
          </p:grpSpPr>
          <p:sp>
            <p:nvSpPr>
              <p:cNvPr id="5" name="Скругленный прямоугольник 138">
                <a:extLst>
                  <a:ext uri="{FF2B5EF4-FFF2-40B4-BE49-F238E27FC236}">
                    <a16:creationId xmlns:a16="http://schemas.microsoft.com/office/drawing/2014/main" id="{FB1F425D-5021-48CB-916E-6F101092EF2C}"/>
                  </a:ext>
                </a:extLst>
              </p:cNvPr>
              <p:cNvSpPr/>
              <p:nvPr/>
            </p:nvSpPr>
            <p:spPr>
              <a:xfrm>
                <a:off x="101304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01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" name="Text 138">
                <a:extLst>
                  <a:ext uri="{FF2B5EF4-FFF2-40B4-BE49-F238E27FC236}">
                    <a16:creationId xmlns:a16="http://schemas.microsoft.com/office/drawing/2014/main" id="{34C9675D-92C6-DEB7-31C1-ECBCCC5353B4}"/>
                  </a:ext>
                </a:extLst>
              </p:cNvPr>
              <p:cNvSpPr/>
              <p:nvPr/>
            </p:nvSpPr>
            <p:spPr>
              <a:xfrm>
                <a:off x="232848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Теневые реплики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7" name="Group 139">
              <a:extLst>
                <a:ext uri="{FF2B5EF4-FFF2-40B4-BE49-F238E27FC236}">
                  <a16:creationId xmlns:a16="http://schemas.microsoft.com/office/drawing/2014/main" id="{97E5518F-9754-FAAF-52AD-7F634A306E82}"/>
                </a:ext>
              </a:extLst>
            </p:cNvPr>
            <p:cNvGrpSpPr/>
            <p:nvPr/>
          </p:nvGrpSpPr>
          <p:grpSpPr>
            <a:xfrm>
              <a:off x="1012680" y="4644560"/>
              <a:ext cx="9273600" cy="786960"/>
              <a:chOff x="1012680" y="4638960"/>
              <a:chExt cx="9273600" cy="786960"/>
            </a:xfrm>
          </p:grpSpPr>
          <p:sp>
            <p:nvSpPr>
              <p:cNvPr id="8" name="Скругленный прямоугольник 139">
                <a:extLst>
                  <a:ext uri="{FF2B5EF4-FFF2-40B4-BE49-F238E27FC236}">
                    <a16:creationId xmlns:a16="http://schemas.microsoft.com/office/drawing/2014/main" id="{1BB574EF-AC9C-F978-0F8F-8C6E2BA45C72}"/>
                  </a:ext>
                </a:extLst>
              </p:cNvPr>
              <p:cNvSpPr/>
              <p:nvPr/>
            </p:nvSpPr>
            <p:spPr>
              <a:xfrm>
                <a:off x="101268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02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Text 139">
                <a:extLst>
                  <a:ext uri="{FF2B5EF4-FFF2-40B4-BE49-F238E27FC236}">
                    <a16:creationId xmlns:a16="http://schemas.microsoft.com/office/drawing/2014/main" id="{EB2FF2A3-399C-2D93-7558-60189587D36A}"/>
                  </a:ext>
                </a:extLst>
              </p:cNvPr>
              <p:cNvSpPr/>
              <p:nvPr/>
            </p:nvSpPr>
            <p:spPr>
              <a:xfrm>
                <a:off x="232812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Динамические конфиги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85CB743A-26ED-5904-118B-95D06C8EBA2D}"/>
                </a:ext>
              </a:extLst>
            </p:cNvPr>
            <p:cNvGrpSpPr/>
            <p:nvPr/>
          </p:nvGrpSpPr>
          <p:grpSpPr>
            <a:xfrm>
              <a:off x="1012320" y="5730160"/>
              <a:ext cx="9273600" cy="786960"/>
              <a:chOff x="1012320" y="5718960"/>
              <a:chExt cx="9273600" cy="786960"/>
            </a:xfrm>
          </p:grpSpPr>
          <p:sp>
            <p:nvSpPr>
              <p:cNvPr id="11" name="Скругленный прямоугольник 140">
                <a:extLst>
                  <a:ext uri="{FF2B5EF4-FFF2-40B4-BE49-F238E27FC236}">
                    <a16:creationId xmlns:a16="http://schemas.microsoft.com/office/drawing/2014/main" id="{AA770C1C-3747-2F4E-8DE2-78072507A6CD}"/>
                  </a:ext>
                </a:extLst>
              </p:cNvPr>
              <p:cNvSpPr/>
              <p:nvPr/>
            </p:nvSpPr>
            <p:spPr>
              <a:xfrm>
                <a:off x="101232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03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Text 140">
                <a:extLst>
                  <a:ext uri="{FF2B5EF4-FFF2-40B4-BE49-F238E27FC236}">
                    <a16:creationId xmlns:a16="http://schemas.microsoft.com/office/drawing/2014/main" id="{D8F41EE4-85DE-BA94-E718-69E6F0B5674A}"/>
                  </a:ext>
                </a:extLst>
              </p:cNvPr>
              <p:cNvSpPr/>
              <p:nvPr/>
            </p:nvSpPr>
            <p:spPr>
              <a:xfrm>
                <a:off x="2327760" y="590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Функциональные тесты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1">
              <a:extLst>
                <a:ext uri="{FF2B5EF4-FFF2-40B4-BE49-F238E27FC236}">
                  <a16:creationId xmlns:a16="http://schemas.microsoft.com/office/drawing/2014/main" id="{19F14B39-2E84-C2BF-5FA1-382EFDA78344}"/>
                </a:ext>
              </a:extLst>
            </p:cNvPr>
            <p:cNvGrpSpPr/>
            <p:nvPr/>
          </p:nvGrpSpPr>
          <p:grpSpPr>
            <a:xfrm>
              <a:off x="1011960" y="6815760"/>
              <a:ext cx="9273600" cy="786960"/>
              <a:chOff x="1011960" y="6798960"/>
              <a:chExt cx="9273600" cy="786960"/>
            </a:xfrm>
          </p:grpSpPr>
          <p:sp>
            <p:nvSpPr>
              <p:cNvPr id="14" name="Скругленный прямоугольник 141">
                <a:extLst>
                  <a:ext uri="{FF2B5EF4-FFF2-40B4-BE49-F238E27FC236}">
                    <a16:creationId xmlns:a16="http://schemas.microsoft.com/office/drawing/2014/main" id="{46B97EA4-1D10-071D-1578-DF436F5996AB}"/>
                  </a:ext>
                </a:extLst>
              </p:cNvPr>
              <p:cNvSpPr/>
              <p:nvPr/>
            </p:nvSpPr>
            <p:spPr>
              <a:xfrm>
                <a:off x="101196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04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Text 141">
                <a:extLst>
                  <a:ext uri="{FF2B5EF4-FFF2-40B4-BE49-F238E27FC236}">
                    <a16:creationId xmlns:a16="http://schemas.microsoft.com/office/drawing/2014/main" id="{386EFD92-6CB0-7997-C8FB-C15CFBC82E14}"/>
                  </a:ext>
                </a:extLst>
              </p:cNvPr>
              <p:cNvSpPr/>
              <p:nvPr/>
            </p:nvSpPr>
            <p:spPr>
              <a:xfrm>
                <a:off x="2327400" y="6986160"/>
                <a:ext cx="7958160" cy="507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Deadline Propagation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42">
              <a:extLst>
                <a:ext uri="{FF2B5EF4-FFF2-40B4-BE49-F238E27FC236}">
                  <a16:creationId xmlns:a16="http://schemas.microsoft.com/office/drawing/2014/main" id="{70897069-270F-282D-7C5D-7FB4940F493F}"/>
                </a:ext>
              </a:extLst>
            </p:cNvPr>
            <p:cNvGrpSpPr/>
            <p:nvPr/>
          </p:nvGrpSpPr>
          <p:grpSpPr>
            <a:xfrm>
              <a:off x="1011960" y="7901360"/>
              <a:ext cx="9273600" cy="786960"/>
              <a:chOff x="1011960" y="7878960"/>
              <a:chExt cx="9273600" cy="786960"/>
            </a:xfrm>
          </p:grpSpPr>
          <p:sp>
            <p:nvSpPr>
              <p:cNvPr id="17" name="Скругленный прямоугольник 142">
                <a:extLst>
                  <a:ext uri="{FF2B5EF4-FFF2-40B4-BE49-F238E27FC236}">
                    <a16:creationId xmlns:a16="http://schemas.microsoft.com/office/drawing/2014/main" id="{52876E43-61B2-E195-9088-718812F8D602}"/>
                  </a:ext>
                </a:extLst>
              </p:cNvPr>
              <p:cNvSpPr/>
              <p:nvPr/>
            </p:nvSpPr>
            <p:spPr>
              <a:xfrm>
                <a:off x="1011960" y="787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05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Text 142">
                <a:extLst>
                  <a:ext uri="{FF2B5EF4-FFF2-40B4-BE49-F238E27FC236}">
                    <a16:creationId xmlns:a16="http://schemas.microsoft.com/office/drawing/2014/main" id="{55814F01-11D1-85F5-E91D-AFEAC6D0A2EA}"/>
                  </a:ext>
                </a:extLst>
              </p:cNvPr>
              <p:cNvSpPr/>
              <p:nvPr/>
            </p:nvSpPr>
            <p:spPr>
              <a:xfrm>
                <a:off x="2327400" y="806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Таймауты и ретраи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9" name="Group 143">
              <a:extLst>
                <a:ext uri="{FF2B5EF4-FFF2-40B4-BE49-F238E27FC236}">
                  <a16:creationId xmlns:a16="http://schemas.microsoft.com/office/drawing/2014/main" id="{A6B2E125-BB40-E309-B014-2D8FFFCE1D1B}"/>
                </a:ext>
              </a:extLst>
            </p:cNvPr>
            <p:cNvGrpSpPr/>
            <p:nvPr/>
          </p:nvGrpSpPr>
          <p:grpSpPr>
            <a:xfrm>
              <a:off x="1011600" y="8986960"/>
              <a:ext cx="9273600" cy="1015560"/>
              <a:chOff x="1011600" y="8958960"/>
              <a:chExt cx="9273600" cy="1015560"/>
            </a:xfrm>
          </p:grpSpPr>
          <p:sp>
            <p:nvSpPr>
              <p:cNvPr id="20" name="Скругленный прямоугольник 143">
                <a:extLst>
                  <a:ext uri="{FF2B5EF4-FFF2-40B4-BE49-F238E27FC236}">
                    <a16:creationId xmlns:a16="http://schemas.microsoft.com/office/drawing/2014/main" id="{232E0781-A645-DA21-63B6-E0B8FA5ED291}"/>
                  </a:ext>
                </a:extLst>
              </p:cNvPr>
              <p:cNvSpPr/>
              <p:nvPr/>
            </p:nvSpPr>
            <p:spPr>
              <a:xfrm>
                <a:off x="1011600" y="89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06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Text 143">
                <a:extLst>
                  <a:ext uri="{FF2B5EF4-FFF2-40B4-BE49-F238E27FC236}">
                    <a16:creationId xmlns:a16="http://schemas.microsoft.com/office/drawing/2014/main" id="{C749A291-0ECA-7CF0-8D52-AC41D7A3CF27}"/>
                  </a:ext>
                </a:extLst>
              </p:cNvPr>
              <p:cNvSpPr/>
              <p:nvPr/>
            </p:nvSpPr>
            <p:spPr>
              <a:xfrm>
                <a:off x="2327040" y="8958960"/>
                <a:ext cx="7958160" cy="1015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Консистентность</a:t>
                </a: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 по логам, трейсам и метрикам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2" name="Group 144">
              <a:extLst>
                <a:ext uri="{FF2B5EF4-FFF2-40B4-BE49-F238E27FC236}">
                  <a16:creationId xmlns:a16="http://schemas.microsoft.com/office/drawing/2014/main" id="{7A755EE8-4D1F-D676-223B-F877A762A8F5}"/>
                </a:ext>
              </a:extLst>
            </p:cNvPr>
            <p:cNvGrpSpPr/>
            <p:nvPr/>
          </p:nvGrpSpPr>
          <p:grpSpPr>
            <a:xfrm>
              <a:off x="995373" y="10301160"/>
              <a:ext cx="9273600" cy="786960"/>
              <a:chOff x="14332680" y="3558960"/>
              <a:chExt cx="9273600" cy="786960"/>
            </a:xfrm>
          </p:grpSpPr>
          <p:sp>
            <p:nvSpPr>
              <p:cNvPr id="23" name="Скругленный прямоугольник 144">
                <a:extLst>
                  <a:ext uri="{FF2B5EF4-FFF2-40B4-BE49-F238E27FC236}">
                    <a16:creationId xmlns:a16="http://schemas.microsoft.com/office/drawing/2014/main" id="{328B2416-093C-FE34-10A4-B5A2CF0CCD08}"/>
                  </a:ext>
                </a:extLst>
              </p:cNvPr>
              <p:cNvSpPr/>
              <p:nvPr/>
            </p:nvSpPr>
            <p:spPr>
              <a:xfrm>
                <a:off x="14332680" y="355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07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Text 144">
                <a:extLst>
                  <a:ext uri="{FF2B5EF4-FFF2-40B4-BE49-F238E27FC236}">
                    <a16:creationId xmlns:a16="http://schemas.microsoft.com/office/drawing/2014/main" id="{AD339C86-7932-1A78-6E3A-9812CB1CA9B7}"/>
                  </a:ext>
                </a:extLst>
              </p:cNvPr>
              <p:cNvSpPr/>
              <p:nvPr/>
            </p:nvSpPr>
            <p:spPr>
              <a:xfrm>
                <a:off x="15648120" y="374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Исключения :)</a:t>
                </a:r>
                <a:endParaRPr kumimoji="0" lang="en-US" sz="4000" b="0" i="0" u="none" strike="noStrike" kern="1200" cap="none" spc="-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6" name="Group 145">
              <a:extLst>
                <a:ext uri="{FF2B5EF4-FFF2-40B4-BE49-F238E27FC236}">
                  <a16:creationId xmlns:a16="http://schemas.microsoft.com/office/drawing/2014/main" id="{41DA1D8D-0D4C-B0BC-2305-1A28C4C837DE}"/>
                </a:ext>
              </a:extLst>
            </p:cNvPr>
            <p:cNvGrpSpPr/>
            <p:nvPr/>
          </p:nvGrpSpPr>
          <p:grpSpPr>
            <a:xfrm>
              <a:off x="995013" y="11386760"/>
              <a:ext cx="9273600" cy="786960"/>
              <a:chOff x="14332320" y="4638960"/>
              <a:chExt cx="9273600" cy="786960"/>
            </a:xfrm>
          </p:grpSpPr>
          <p:sp>
            <p:nvSpPr>
              <p:cNvPr id="49" name="Скругленный прямоугольник 145">
                <a:extLst>
                  <a:ext uri="{FF2B5EF4-FFF2-40B4-BE49-F238E27FC236}">
                    <a16:creationId xmlns:a16="http://schemas.microsoft.com/office/drawing/2014/main" id="{C88B8106-BDC7-B6C8-0C65-947487ED4B4B}"/>
                  </a:ext>
                </a:extLst>
              </p:cNvPr>
              <p:cNvSpPr/>
              <p:nvPr/>
            </p:nvSpPr>
            <p:spPr>
              <a:xfrm>
                <a:off x="14332320" y="463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08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Text 145">
                <a:extLst>
                  <a:ext uri="{FF2B5EF4-FFF2-40B4-BE49-F238E27FC236}">
                    <a16:creationId xmlns:a16="http://schemas.microsoft.com/office/drawing/2014/main" id="{E0A4E506-5F8F-4CE0-292E-0163505FC5F2}"/>
                  </a:ext>
                </a:extLst>
              </p:cNvPr>
              <p:cNvSpPr/>
              <p:nvPr/>
            </p:nvSpPr>
            <p:spPr>
              <a:xfrm>
                <a:off x="15647760" y="482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Congestion Control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51" name="Group 146">
              <a:extLst>
                <a:ext uri="{FF2B5EF4-FFF2-40B4-BE49-F238E27FC236}">
                  <a16:creationId xmlns:a16="http://schemas.microsoft.com/office/drawing/2014/main" id="{10CDE2F4-3E98-829C-A7F5-51432D79FF4D}"/>
                </a:ext>
              </a:extLst>
            </p:cNvPr>
            <p:cNvGrpSpPr/>
            <p:nvPr/>
          </p:nvGrpSpPr>
          <p:grpSpPr>
            <a:xfrm>
              <a:off x="994653" y="12472360"/>
              <a:ext cx="9273600" cy="786960"/>
              <a:chOff x="14331960" y="5718960"/>
              <a:chExt cx="9273600" cy="786960"/>
            </a:xfrm>
          </p:grpSpPr>
          <p:sp>
            <p:nvSpPr>
              <p:cNvPr id="52" name="Скругленный прямоугольник 146">
                <a:extLst>
                  <a:ext uri="{FF2B5EF4-FFF2-40B4-BE49-F238E27FC236}">
                    <a16:creationId xmlns:a16="http://schemas.microsoft.com/office/drawing/2014/main" id="{DC196E74-60AE-A631-38C4-38C492018A51}"/>
                  </a:ext>
                </a:extLst>
              </p:cNvPr>
              <p:cNvSpPr/>
              <p:nvPr/>
            </p:nvSpPr>
            <p:spPr>
              <a:xfrm>
                <a:off x="14331960" y="571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09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Text 146">
                <a:extLst>
                  <a:ext uri="{FF2B5EF4-FFF2-40B4-BE49-F238E27FC236}">
                    <a16:creationId xmlns:a16="http://schemas.microsoft.com/office/drawing/2014/main" id="{612F6A5C-612D-0CF9-3A8B-1C2FE7A64597}"/>
                  </a:ext>
                </a:extLst>
              </p:cNvPr>
              <p:cNvSpPr/>
              <p:nvPr/>
            </p:nvSpPr>
            <p:spPr>
              <a:xfrm>
                <a:off x="15647400" y="5906160"/>
                <a:ext cx="7958160" cy="50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Оптимизации!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54" name="Group 147">
              <a:extLst>
                <a:ext uri="{FF2B5EF4-FFF2-40B4-BE49-F238E27FC236}">
                  <a16:creationId xmlns:a16="http://schemas.microsoft.com/office/drawing/2014/main" id="{5ABA2D43-58EE-F5B2-442C-ECD9433C5218}"/>
                </a:ext>
              </a:extLst>
            </p:cNvPr>
            <p:cNvGrpSpPr/>
            <p:nvPr/>
          </p:nvGrpSpPr>
          <p:grpSpPr>
            <a:xfrm>
              <a:off x="994293" y="13557960"/>
              <a:ext cx="9273600" cy="1202760"/>
              <a:chOff x="14331600" y="6798960"/>
              <a:chExt cx="9273600" cy="1202760"/>
            </a:xfrm>
          </p:grpSpPr>
          <p:sp>
            <p:nvSpPr>
              <p:cNvPr id="55" name="Скругленный прямоугольник 147">
                <a:extLst>
                  <a:ext uri="{FF2B5EF4-FFF2-40B4-BE49-F238E27FC236}">
                    <a16:creationId xmlns:a16="http://schemas.microsoft.com/office/drawing/2014/main" id="{56B13FB2-DF8C-9432-83DF-589D2F359655}"/>
                  </a:ext>
                </a:extLst>
              </p:cNvPr>
              <p:cNvSpPr/>
              <p:nvPr/>
            </p:nvSpPr>
            <p:spPr>
              <a:xfrm>
                <a:off x="14331600" y="6798960"/>
                <a:ext cx="846000" cy="786960"/>
              </a:xfrm>
              <a:prstGeom prst="roundRect">
                <a:avLst>
                  <a:gd name="adj" fmla="val 258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-32" normalizeH="0" baseline="0" noProof="0">
                    <a:ln>
                      <a:noFill/>
                    </a:ln>
                    <a:solidFill>
                      <a:srgbClr val="101010"/>
                    </a:solidFill>
                    <a:effectLst/>
                    <a:uLnTx/>
                    <a:uFillTx/>
                    <a:latin typeface="YS Geo Regular"/>
                    <a:ea typeface="Arial"/>
                  </a:rPr>
                  <a:t>10</a:t>
                </a:r>
                <a:endParaRPr kumimoji="0" lang="en-US" sz="32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Text 147">
                <a:extLst>
                  <a:ext uri="{FF2B5EF4-FFF2-40B4-BE49-F238E27FC236}">
                    <a16:creationId xmlns:a16="http://schemas.microsoft.com/office/drawing/2014/main" id="{729EEA31-8093-C875-98A0-6719395C6564}"/>
                  </a:ext>
                </a:extLst>
              </p:cNvPr>
              <p:cNvSpPr/>
              <p:nvPr/>
            </p:nvSpPr>
            <p:spPr>
              <a:xfrm>
                <a:off x="15647040" y="6986160"/>
                <a:ext cx="7958160" cy="1015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-4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YS Geo Regular"/>
                    <a:ea typeface="YS Geo Medium"/>
                  </a:rPr>
                  <a:t>Инструменты профилирования</a:t>
                </a:r>
                <a:endParaRPr kumimoji="0" lang="en-US" sz="4000" b="0" i="0" u="none" strike="noStrike" kern="120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29" name="Title 2">
            <a:extLst>
              <a:ext uri="{FF2B5EF4-FFF2-40B4-BE49-F238E27FC236}">
                <a16:creationId xmlns:a16="http://schemas.microsoft.com/office/drawing/2014/main" id="{1E3D28BD-5CE6-B769-7AB7-9C8B567E4F6C}"/>
              </a:ext>
            </a:extLst>
          </p:cNvPr>
          <p:cNvSpPr txBox="1">
            <a:spLocks/>
          </p:cNvSpPr>
          <p:nvPr/>
        </p:nvSpPr>
        <p:spPr bwMode="auto">
          <a:xfrm>
            <a:off x="993773" y="5768114"/>
            <a:ext cx="22394863" cy="2179771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19800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что мы ещё </a:t>
            </a:r>
            <a:b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</a:br>
            <a:r>
              <a:rPr lang="ru-RU" sz="8000" b="1" spc="-301">
                <a:solidFill>
                  <a:srgbClr val="FFFFFF"/>
                </a:solidFill>
                <a:latin typeface="YS Text Wide"/>
                <a:ea typeface="Arial"/>
              </a:rPr>
              <a:t>добавили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380851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525B3-EE56-03C5-C403-45B4448F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7581-2DF3-30EB-9936-D9CC6097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87" y="1337559"/>
            <a:ext cx="22394863" cy="2769989"/>
          </a:xfrm>
        </p:spPr>
        <p:txBody>
          <a:bodyPr/>
          <a:lstStyle/>
          <a:p>
            <a:r>
              <a:rPr lang="ru-RU" sz="20000" b="1" strike="noStrike" spc="-301" dirty="0">
                <a:solidFill>
                  <a:srgbClr val="FFFFFF"/>
                </a:solidFill>
                <a:latin typeface="YS Text Wide"/>
                <a:ea typeface="Arial"/>
              </a:rPr>
              <a:t>выводы</a:t>
            </a:r>
            <a:endParaRPr lang="en-RU" sz="20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86212-80F7-0D4D-FB89-D8C11CD36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58</a:t>
            </a:fld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7FAB0-444B-23D4-F44F-8D800BEF69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5" name="Picture 3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863AFED1-3803-4C22-7299-C5E11721809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672159" y="6390001"/>
            <a:ext cx="13036320" cy="1165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00131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PlaceHolder 1"/>
          <p:cNvSpPr>
            <a:spLocks noGrp="1"/>
          </p:cNvSpPr>
          <p:nvPr>
            <p:ph/>
          </p:nvPr>
        </p:nvSpPr>
        <p:spPr>
          <a:xfrm>
            <a:off x="1062360" y="4798800"/>
            <a:ext cx="22393080" cy="333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8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8800" b="1" strike="noStrike" spc="-301">
                <a:solidFill>
                  <a:srgbClr val="FFFFFF"/>
                </a:solidFill>
                <a:latin typeface="YS Text Wide"/>
                <a:ea typeface="Arial"/>
              </a:rPr>
              <a:t>текст вывода</a:t>
            </a:r>
            <a:br>
              <a:rPr sz="8800"/>
            </a:br>
            <a:r>
              <a:rPr lang="ru-RU" sz="8800" b="1" strike="noStrike" spc="-301">
                <a:solidFill>
                  <a:srgbClr val="FFFFFF"/>
                </a:solidFill>
                <a:latin typeface="YS Text Wide"/>
                <a:ea typeface="Arial"/>
              </a:rPr>
              <a:t>в одну или</a:t>
            </a:r>
            <a:endParaRPr lang="en-US" sz="8800" b="0" strike="noStrike" spc="-1">
              <a:latin typeface="Arial"/>
            </a:endParaRPr>
          </a:p>
          <a:p>
            <a:pPr algn="ctr">
              <a:lnSpc>
                <a:spcPct val="8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8800" b="1" strike="noStrike" spc="-301">
                <a:solidFill>
                  <a:srgbClr val="FFFFFF"/>
                </a:solidFill>
                <a:latin typeface="YS Text Wide"/>
                <a:ea typeface="Arial"/>
              </a:rPr>
              <a:t>несколько строк</a:t>
            </a:r>
            <a:endParaRPr lang="en-US" sz="8800" b="0" strike="noStrike" spc="-1">
              <a:latin typeface="Arial"/>
            </a:endParaRPr>
          </a:p>
        </p:txBody>
      </p:sp>
      <p:sp>
        <p:nvSpPr>
          <p:cNvPr id="1288" name="PlaceHolder 2"/>
          <p:cNvSpPr>
            <a:spLocks noGrp="1"/>
          </p:cNvSpPr>
          <p:nvPr>
            <p:ph type="title"/>
          </p:nvPr>
        </p:nvSpPr>
        <p:spPr>
          <a:xfrm>
            <a:off x="1062360" y="1433520"/>
            <a:ext cx="22324680" cy="695520"/>
          </a:xfrm>
          <a:prstGeom prst="rect">
            <a:avLst/>
          </a:prstGeom>
          <a:noFill/>
          <a:ln w="0">
            <a:noFill/>
          </a:ln>
        </p:spPr>
        <p:txBody>
          <a:bodyPr lIns="0" tIns="198000" rIns="0" bIns="0" anchor="t">
            <a:no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4000" b="1" strike="noStrike" spc="-151">
                <a:solidFill>
                  <a:srgbClr val="FFFFFF">
                    <a:alpha val="50000"/>
                  </a:srgbClr>
                </a:solidFill>
                <a:latin typeface="YS Text Wide"/>
                <a:ea typeface="Arial"/>
              </a:rPr>
              <a:t>выводы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289" name="PlaceHolder 3"/>
          <p:cNvSpPr>
            <a:spLocks noGrp="1"/>
          </p:cNvSpPr>
          <p:nvPr>
            <p:ph/>
          </p:nvPr>
        </p:nvSpPr>
        <p:spPr>
          <a:xfrm>
            <a:off x="11646720" y="2742480"/>
            <a:ext cx="1078200" cy="695520"/>
          </a:xfrm>
          <a:prstGeom prst="rect">
            <a:avLst/>
          </a:prstGeom>
          <a:solidFill>
            <a:srgbClr val="FFDD40"/>
          </a:solidFill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0" name="PlaceHolder 4"/>
          <p:cNvSpPr>
            <a:spLocks noGrp="1"/>
          </p:cNvSpPr>
          <p:nvPr>
            <p:ph type="sldNum" idx="68"/>
          </p:nvPr>
        </p:nvSpPr>
        <p:spPr>
          <a:xfrm>
            <a:off x="20698920" y="12216240"/>
            <a:ext cx="2688120" cy="72828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RU" sz="2400" b="0" strike="noStrike" spc="-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BC4A0-C555-4C02-9F64-8555F1F664A5}" type="slidenum">
              <a:rPr kumimoji="0" lang="en-RU" sz="2400" b="0" i="0" u="none" strike="noStrike" kern="1200" cap="none" spc="-1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YS Geo Regular"/>
                <a:ea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FFFFFF">
                  <a:alpha val="50000"/>
                </a:srgbClr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291" name="Text Placeholder 9"/>
          <p:cNvSpPr/>
          <p:nvPr/>
        </p:nvSpPr>
        <p:spPr>
          <a:xfrm>
            <a:off x="5200560" y="12445920"/>
            <a:ext cx="13979520" cy="54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400" b="0" i="0" u="none" strike="noStrike" kern="1200" cap="none" spc="-1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YS Geo Regular"/>
                <a:ea typeface="Arial"/>
              </a:rPr>
              <a:t>Яндекс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YS Geo Regular"/>
                <a:ea typeface="Arial"/>
              </a:rPr>
              <a:t> Techplatform meetup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92" name="Picture 1291"/>
          <p:cNvPicPr/>
          <p:nvPr/>
        </p:nvPicPr>
        <p:blipFill>
          <a:blip r:embed="rId2"/>
          <a:srcRect t="25621" b="18125"/>
          <a:stretch/>
        </p:blipFill>
        <p:spPr>
          <a:xfrm>
            <a:off x="-1" y="1"/>
            <a:ext cx="24382413" cy="1371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8B9A0-92EF-E268-A8A5-3500D5B82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628AA2-C510-DF46-3A25-F453485400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126BDD-C4D4-346E-9394-D958CA85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компании </a:t>
            </a:r>
            <a:br>
              <a:rPr lang="ru-RU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9E5EB-0B2E-2100-7144-7FE20770E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6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CCD40-4045-13C9-2090-3144ED4DF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D00739-C6BF-A856-F3D1-5E6EC4CDCE28}"/>
              </a:ext>
            </a:extLst>
          </p:cNvPr>
          <p:cNvGrpSpPr/>
          <p:nvPr/>
        </p:nvGrpSpPr>
        <p:grpSpPr>
          <a:xfrm>
            <a:off x="893547" y="4736539"/>
            <a:ext cx="22595317" cy="5125919"/>
            <a:chOff x="1023037" y="3499866"/>
            <a:chExt cx="22595317" cy="51259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B351B5-599B-C0A9-0C40-81B416B9BC4A}"/>
                </a:ext>
              </a:extLst>
            </p:cNvPr>
            <p:cNvSpPr/>
            <p:nvPr/>
          </p:nvSpPr>
          <p:spPr bwMode="auto">
            <a:xfrm>
              <a:off x="18050091" y="352018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5762332-C68C-DE3B-960E-ABFD3DEEC521}"/>
                </a:ext>
              </a:extLst>
            </p:cNvPr>
            <p:cNvSpPr/>
            <p:nvPr/>
          </p:nvSpPr>
          <p:spPr bwMode="auto">
            <a:xfrm>
              <a:off x="12381180" y="3520190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FA35779-5F74-3109-A1F4-107CBEC101FD}"/>
                </a:ext>
              </a:extLst>
            </p:cNvPr>
            <p:cNvSpPr/>
            <p:nvPr/>
          </p:nvSpPr>
          <p:spPr bwMode="auto">
            <a:xfrm>
              <a:off x="6691948" y="3499866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97B683-A8D1-FF7A-7C36-D2500DCFCAF5}"/>
                </a:ext>
              </a:extLst>
            </p:cNvPr>
            <p:cNvSpPr/>
            <p:nvPr/>
          </p:nvSpPr>
          <p:spPr bwMode="auto">
            <a:xfrm>
              <a:off x="1023037" y="349986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Огромная кодовая база на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C9AE637-5FF6-8BA7-38CC-83B5BF825ECD}"/>
              </a:ext>
            </a:extLst>
          </p:cNvPr>
          <p:cNvSpPr txBox="1">
            <a:spLocks/>
          </p:cNvSpPr>
          <p:nvPr/>
        </p:nvSpPr>
        <p:spPr bwMode="auto">
          <a:xfrm>
            <a:off x="130886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21377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E0B337-BF2C-7C0E-23F3-440F33C22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8815" y="5384187"/>
            <a:ext cx="15746825" cy="410369"/>
          </a:xfrm>
        </p:spPr>
        <p:txBody>
          <a:bodyPr/>
          <a:lstStyle/>
          <a:p>
            <a:r>
              <a:rPr lang="ru-RU" sz="3200" b="1" strike="noStrike" spc="-1" dirty="0">
                <a:solidFill>
                  <a:srgbClr val="000000"/>
                </a:solidFill>
                <a:latin typeface="YS Text Wide"/>
                <a:ea typeface="Arial"/>
              </a:rPr>
              <a:t>Яндекс</a:t>
            </a:r>
            <a:r>
              <a:rPr lang="en-GB" sz="3200" b="1" strike="noStrike" spc="-1" dirty="0">
                <a:solidFill>
                  <a:srgbClr val="000000"/>
                </a:solidFill>
                <a:latin typeface="YS Text Wide"/>
                <a:ea typeface="Arial"/>
              </a:rPr>
              <a:t> </a:t>
            </a:r>
            <a:r>
              <a:rPr lang="en-GB" sz="3200" b="1" strike="noStrike" spc="-1" dirty="0" err="1">
                <a:solidFill>
                  <a:srgbClr val="000000"/>
                </a:solidFill>
                <a:latin typeface="YS Text Wide"/>
                <a:ea typeface="Arial"/>
              </a:rPr>
              <a:t>Techplatform</a:t>
            </a:r>
            <a:r>
              <a:rPr lang="en-GB" sz="3200" b="1" strike="noStrike" spc="-1" dirty="0">
                <a:solidFill>
                  <a:srgbClr val="000000"/>
                </a:solidFill>
                <a:latin typeface="YS Text Wide"/>
                <a:ea typeface="Arial"/>
              </a:rPr>
              <a:t> meetup</a:t>
            </a:r>
            <a:endParaRPr lang="en-US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D9AC8-9685-EF23-7A56-5AFB6EF1B1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7284" y="12174720"/>
            <a:ext cx="15746825" cy="492443"/>
          </a:xfrm>
        </p:spPr>
        <p:txBody>
          <a:bodyPr/>
          <a:lstStyle/>
          <a:p>
            <a:r>
              <a:rPr lang="ru-RU" sz="3200" b="0" strike="noStrike" spc="-1" dirty="0">
                <a:solidFill>
                  <a:srgbClr val="60605E"/>
                </a:solidFill>
                <a:latin typeface="YS Geo Regular"/>
                <a:ea typeface="Arial"/>
              </a:rPr>
              <a:t>Эксперт разработчик </a:t>
            </a:r>
            <a:r>
              <a:rPr lang="ru-RU" sz="3200" b="0" strike="noStrike" spc="-1" dirty="0" err="1">
                <a:solidFill>
                  <a:srgbClr val="60605E"/>
                </a:solidFill>
                <a:latin typeface="YS Geo Regular"/>
                <a:ea typeface="Arial"/>
              </a:rPr>
              <a:t>C</a:t>
            </a:r>
            <a:r>
              <a:rPr lang="ru-RU" sz="3200" b="0" strike="noStrike" spc="-1" dirty="0">
                <a:solidFill>
                  <a:srgbClr val="60605E"/>
                </a:solidFill>
                <a:latin typeface="YS Geo Regular"/>
                <a:ea typeface="Arial"/>
              </a:rPr>
              <a:t>++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BE8A8-818F-D3BA-5008-8548614442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315" y="9373791"/>
            <a:ext cx="15905794" cy="2608856"/>
          </a:xfrm>
        </p:spPr>
        <p:txBody>
          <a:bodyPr/>
          <a:lstStyle/>
          <a:p>
            <a:pPr>
              <a:lnSpc>
                <a:spcPts val="9601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2000" b="1" strike="noStrike" spc="-301" dirty="0">
                <a:solidFill>
                  <a:srgbClr val="21201F"/>
                </a:solidFill>
                <a:latin typeface="YS Text Wide"/>
                <a:ea typeface="Arial"/>
              </a:rPr>
              <a:t>Антон</a:t>
            </a:r>
            <a:endParaRPr lang="en-US" sz="12000" b="0" strike="noStrike" spc="-1" dirty="0">
              <a:latin typeface="Arial"/>
            </a:endParaRPr>
          </a:p>
          <a:p>
            <a:pPr>
              <a:lnSpc>
                <a:spcPts val="9601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2000" b="1" strike="noStrike" spc="-301" dirty="0">
                <a:solidFill>
                  <a:srgbClr val="21201F"/>
                </a:solidFill>
                <a:latin typeface="YS Text Wide"/>
                <a:ea typeface="Arial"/>
              </a:rPr>
              <a:t>Полухин</a:t>
            </a:r>
            <a:endParaRPr lang="en-US" sz="12000" b="0" strike="noStrike" spc="-1" dirty="0">
              <a:latin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530CB-47F4-C112-C58E-BAA27D48BA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4804" y="6075910"/>
            <a:ext cx="9175917" cy="1461810"/>
          </a:xfrm>
        </p:spPr>
        <p:txBody>
          <a:bodyPr/>
          <a:lstStyle/>
          <a:p>
            <a:r>
              <a:rPr lang="ru-RU" dirty="0"/>
              <a:t>готов ответить на вопросы</a:t>
            </a:r>
            <a:endParaRPr lang="en-RU" dirty="0"/>
          </a:p>
        </p:txBody>
      </p:sp>
      <p:pic>
        <p:nvPicPr>
          <p:cNvPr id="6" name="Picture 6" descr="A black and yellow square object with yellow lines&#10;&#10;Description automatically generated">
            <a:extLst>
              <a:ext uri="{FF2B5EF4-FFF2-40B4-BE49-F238E27FC236}">
                <a16:creationId xmlns:a16="http://schemas.microsoft.com/office/drawing/2014/main" id="{821ACB91-7A39-5CC3-7E32-0F743C78E23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012200" y="4844880"/>
            <a:ext cx="15878160" cy="14192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7087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AB1C6-A577-6C0E-E1E0-863F319F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6BF83A-199D-E5E8-95A1-B6B53E5850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9CCBF6-C9F5-0D53-04DD-C7AF90FD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компании </a:t>
            </a:r>
            <a:br>
              <a:rPr lang="ru-RU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CA7C5-5138-2B9F-F8B3-4C8311926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7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97A51-133E-00F1-766E-E20BDFE59A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515C0B-2BA4-1F5D-F88D-54807D2AB405}"/>
              </a:ext>
            </a:extLst>
          </p:cNvPr>
          <p:cNvGrpSpPr/>
          <p:nvPr/>
        </p:nvGrpSpPr>
        <p:grpSpPr>
          <a:xfrm>
            <a:off x="893547" y="4736539"/>
            <a:ext cx="22595317" cy="5125919"/>
            <a:chOff x="1023037" y="3499866"/>
            <a:chExt cx="22595317" cy="51259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4CFF63F-B90C-8291-692B-3E69713A5C4D}"/>
                </a:ext>
              </a:extLst>
            </p:cNvPr>
            <p:cNvSpPr/>
            <p:nvPr/>
          </p:nvSpPr>
          <p:spPr bwMode="auto">
            <a:xfrm>
              <a:off x="18050091" y="352018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DEE9307-CA51-0802-27E4-F5D47C11F414}"/>
                </a:ext>
              </a:extLst>
            </p:cNvPr>
            <p:cNvSpPr/>
            <p:nvPr/>
          </p:nvSpPr>
          <p:spPr bwMode="auto">
            <a:xfrm>
              <a:off x="12381180" y="3520190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BEA90B8-7ADE-50AC-2BF5-FFEA8A890151}"/>
                </a:ext>
              </a:extLst>
            </p:cNvPr>
            <p:cNvSpPr/>
            <p:nvPr/>
          </p:nvSpPr>
          <p:spPr bwMode="auto">
            <a:xfrm>
              <a:off x="6691948" y="3499866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Большой штат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разработчиков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5018502-A236-AAB4-A22F-1C56151341F4}"/>
                </a:ext>
              </a:extLst>
            </p:cNvPr>
            <p:cNvSpPr/>
            <p:nvPr/>
          </p:nvSpPr>
          <p:spPr bwMode="auto">
            <a:xfrm>
              <a:off x="1023037" y="349986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Огромная кодовая база на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C0EBC25-13E4-6C55-EE46-0B0BECEAD82A}"/>
              </a:ext>
            </a:extLst>
          </p:cNvPr>
          <p:cNvSpPr txBox="1">
            <a:spLocks/>
          </p:cNvSpPr>
          <p:nvPr/>
        </p:nvSpPr>
        <p:spPr bwMode="auto">
          <a:xfrm>
            <a:off x="130886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8B0B6AC-713F-7DEE-1CF3-67A030CEA201}"/>
              </a:ext>
            </a:extLst>
          </p:cNvPr>
          <p:cNvSpPr txBox="1">
            <a:spLocks/>
          </p:cNvSpPr>
          <p:nvPr/>
        </p:nvSpPr>
        <p:spPr bwMode="auto">
          <a:xfrm>
            <a:off x="709874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02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47748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3C82-4D07-DAE9-1C8F-E8F0AEE3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BE050B-99CD-FF58-F173-ADBD52F839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D0621A-EC70-CDBD-F9BA-71B889E4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компании </a:t>
            </a:r>
            <a:br>
              <a:rPr lang="ru-RU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27CC7-1E96-4132-01A6-186A6EB7F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8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FA5B5-7891-F8AA-B44D-55A41EEF27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6710DA-229C-1A8F-EF2C-66155DF42B49}"/>
              </a:ext>
            </a:extLst>
          </p:cNvPr>
          <p:cNvGrpSpPr/>
          <p:nvPr/>
        </p:nvGrpSpPr>
        <p:grpSpPr>
          <a:xfrm>
            <a:off x="893547" y="4736539"/>
            <a:ext cx="22595317" cy="5125919"/>
            <a:chOff x="1023037" y="3499866"/>
            <a:chExt cx="22595317" cy="51259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20BB06F-617E-E05A-D0DA-2F4BC6CE1DF5}"/>
                </a:ext>
              </a:extLst>
            </p:cNvPr>
            <p:cNvSpPr/>
            <p:nvPr/>
          </p:nvSpPr>
          <p:spPr bwMode="auto">
            <a:xfrm>
              <a:off x="18050091" y="352018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87EFE9C-792B-DF62-0AF8-F588C05E2A6A}"/>
                </a:ext>
              </a:extLst>
            </p:cNvPr>
            <p:cNvSpPr/>
            <p:nvPr/>
          </p:nvSpPr>
          <p:spPr bwMode="auto">
            <a:xfrm>
              <a:off x="12381180" y="3520190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Высокая нагрузка </a:t>
              </a:r>
              <a:b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</a:b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на железо, CPU интенсивные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задачи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AF18062-65C6-E3F1-4DE6-56A31070B4FD}"/>
                </a:ext>
              </a:extLst>
            </p:cNvPr>
            <p:cNvSpPr/>
            <p:nvPr/>
          </p:nvSpPr>
          <p:spPr bwMode="auto">
            <a:xfrm>
              <a:off x="6691948" y="3499866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Большой штат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разработчиков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3DF35E-7140-584B-74A9-D73F684AD641}"/>
                </a:ext>
              </a:extLst>
            </p:cNvPr>
            <p:cNvSpPr/>
            <p:nvPr/>
          </p:nvSpPr>
          <p:spPr bwMode="auto">
            <a:xfrm>
              <a:off x="1023037" y="349986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Огромная кодовая база на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3069703-4191-BCC6-5AF8-94954A143D5D}"/>
              </a:ext>
            </a:extLst>
          </p:cNvPr>
          <p:cNvSpPr txBox="1">
            <a:spLocks/>
          </p:cNvSpPr>
          <p:nvPr/>
        </p:nvSpPr>
        <p:spPr bwMode="auto">
          <a:xfrm>
            <a:off x="130886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567DB10-322C-7881-4B05-ADC6C748B7BF}"/>
              </a:ext>
            </a:extLst>
          </p:cNvPr>
          <p:cNvSpPr txBox="1">
            <a:spLocks/>
          </p:cNvSpPr>
          <p:nvPr/>
        </p:nvSpPr>
        <p:spPr bwMode="auto">
          <a:xfrm>
            <a:off x="709874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02</a:t>
            </a:r>
            <a:endParaRPr lang="en-RU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8738F1E-65A8-7CFC-E609-9D19D50A42F3}"/>
              </a:ext>
            </a:extLst>
          </p:cNvPr>
          <p:cNvSpPr txBox="1">
            <a:spLocks/>
          </p:cNvSpPr>
          <p:nvPr/>
        </p:nvSpPr>
        <p:spPr bwMode="auto">
          <a:xfrm>
            <a:off x="12768553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03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26791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7AD46-2E11-5774-FB4F-D07CEA9D9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449042-DDCA-624F-5F56-6926A3EE97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1" y="962176"/>
            <a:ext cx="22394863" cy="596958"/>
          </a:xfrm>
        </p:spPr>
        <p:txBody>
          <a:bodyPr/>
          <a:lstStyle/>
          <a:p>
            <a:r>
              <a:rPr lang="ru-RU" dirty="0"/>
              <a:t>зачем?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C0A486-80A1-C486-D341-A5A37F4F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01" y="1559134"/>
            <a:ext cx="22394863" cy="2179771"/>
          </a:xfrm>
        </p:spPr>
        <p:txBody>
          <a:bodyPr/>
          <a:lstStyle/>
          <a:p>
            <a:r>
              <a:rPr lang="ru-RU" dirty="0"/>
              <a:t>что было в компании </a:t>
            </a:r>
            <a:br>
              <a:rPr lang="ru-RU" dirty="0"/>
            </a:br>
            <a:r>
              <a:rPr lang="ru-RU" dirty="0"/>
              <a:t>на начало проекта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843E-1104-534C-4552-D031F9A8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698476-C802-7947-9C19-4C65380D875A}" type="slidenum">
              <a:rPr lang="en-RU" smtClean="0"/>
              <a:pPr/>
              <a:t>9</a:t>
            </a:fld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D27F1-6DFE-8496-355C-FF23344FE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Яндекс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</a:t>
            </a:r>
            <a:r>
              <a:rPr lang="en-GB" sz="2400" b="0" strike="noStrike" spc="-1" dirty="0" err="1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Techplatform</a:t>
            </a:r>
            <a:r>
              <a:rPr lang="en-GB" sz="2400" b="0" strike="noStrike" spc="-1" dirty="0">
                <a:solidFill>
                  <a:srgbClr val="FFFFFF">
                    <a:alpha val="50000"/>
                  </a:srgbClr>
                </a:solidFill>
                <a:latin typeface="YS Geo Regular"/>
                <a:ea typeface="Arial"/>
              </a:rPr>
              <a:t> meetup</a:t>
            </a:r>
            <a:endParaRPr lang="en-US" sz="2400" b="0" strike="noStrike" spc="-1" dirty="0"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E394AB-B554-E83C-57CA-8533D8E9F37B}"/>
              </a:ext>
            </a:extLst>
          </p:cNvPr>
          <p:cNvGrpSpPr/>
          <p:nvPr/>
        </p:nvGrpSpPr>
        <p:grpSpPr>
          <a:xfrm>
            <a:off x="893547" y="4736539"/>
            <a:ext cx="22595317" cy="5125919"/>
            <a:chOff x="1023037" y="3499866"/>
            <a:chExt cx="22595317" cy="512591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B7F5A6C-C203-DE9D-3669-1B33D271A835}"/>
                </a:ext>
              </a:extLst>
            </p:cNvPr>
            <p:cNvSpPr/>
            <p:nvPr/>
          </p:nvSpPr>
          <p:spPr bwMode="auto">
            <a:xfrm>
              <a:off x="18050091" y="352018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Ожидалось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большое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количество </a:t>
              </a:r>
              <a:b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</a:b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IO-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bound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задач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E795DC8-9096-B233-D256-2818F2C33408}"/>
                </a:ext>
              </a:extLst>
            </p:cNvPr>
            <p:cNvSpPr/>
            <p:nvPr/>
          </p:nvSpPr>
          <p:spPr bwMode="auto">
            <a:xfrm>
              <a:off x="12381180" y="3520190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Высокая нагрузка </a:t>
              </a:r>
              <a:b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</a:b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на железо, CPU интенсивные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задачи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290E8F-28FE-B229-9996-E48FB4BB32D9}"/>
                </a:ext>
              </a:extLst>
            </p:cNvPr>
            <p:cNvSpPr/>
            <p:nvPr/>
          </p:nvSpPr>
          <p:spPr bwMode="auto">
            <a:xfrm>
              <a:off x="6691948" y="3499866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Большой штат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r>
                <a:rPr lang="en-GB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 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разработчиков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0BFDB9B-AD59-9236-E429-B05725C237E3}"/>
                </a:ext>
              </a:extLst>
            </p:cNvPr>
            <p:cNvSpPr/>
            <p:nvPr/>
          </p:nvSpPr>
          <p:spPr bwMode="auto">
            <a:xfrm>
              <a:off x="1023037" y="3499868"/>
              <a:ext cx="5568263" cy="5105595"/>
            </a:xfrm>
            <a:prstGeom prst="roundRect">
              <a:avLst>
                <a:gd name="adj" fmla="val 7793"/>
              </a:avLst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b"/>
            <a:lstStyle/>
            <a:p>
              <a:pPr>
                <a:defRPr/>
              </a:pP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Огромная кодовая база на </a:t>
              </a:r>
              <a:r>
                <a:rPr lang="ru-RU" sz="4000" b="0" strike="noStrike" spc="-1" dirty="0" err="1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C</a:t>
              </a:r>
              <a:r>
                <a:rPr lang="ru-RU" sz="4000" b="0" strike="noStrike" spc="-1" dirty="0">
                  <a:solidFill>
                    <a:srgbClr val="FFFFFF"/>
                  </a:solidFill>
                  <a:latin typeface="YS Geo Regular" pitchFamily="2" charset="77"/>
                  <a:ea typeface="Arial"/>
                  <a:cs typeface="YS Geo Regular" pitchFamily="2" charset="77"/>
                </a:rPr>
                <a:t>++</a:t>
              </a:r>
              <a:endParaRPr lang="en-US" sz="4000" b="0" strike="noStrike" spc="-1" dirty="0">
                <a:latin typeface="YS Geo Regular" pitchFamily="2" charset="77"/>
                <a:cs typeface="YS Geo Regular" pitchFamily="2" charset="77"/>
              </a:endParaRPr>
            </a:p>
          </p:txBody>
        </p: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AFAE7033-A998-740C-AB09-1C381BFD0936}"/>
              </a:ext>
            </a:extLst>
          </p:cNvPr>
          <p:cNvSpPr txBox="1">
            <a:spLocks/>
          </p:cNvSpPr>
          <p:nvPr/>
        </p:nvSpPr>
        <p:spPr bwMode="auto">
          <a:xfrm>
            <a:off x="130886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01</a:t>
            </a:r>
            <a:endParaRPr lang="en-RU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12FD95B-85C2-1E40-CA2D-65E75041BA97}"/>
              </a:ext>
            </a:extLst>
          </p:cNvPr>
          <p:cNvSpPr txBox="1">
            <a:spLocks/>
          </p:cNvSpPr>
          <p:nvPr/>
        </p:nvSpPr>
        <p:spPr bwMode="auto">
          <a:xfrm>
            <a:off x="7098745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02</a:t>
            </a:r>
            <a:endParaRPr lang="en-RU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AEE2231-DF78-8FF2-54B3-48B81DEE4CFE}"/>
              </a:ext>
            </a:extLst>
          </p:cNvPr>
          <p:cNvSpPr txBox="1">
            <a:spLocks/>
          </p:cNvSpPr>
          <p:nvPr/>
        </p:nvSpPr>
        <p:spPr bwMode="auto">
          <a:xfrm>
            <a:off x="12768553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03</a:t>
            </a:r>
            <a:endParaRPr lang="en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B908D44-02B1-DF64-1A1E-9AC2F26827AB}"/>
              </a:ext>
            </a:extLst>
          </p:cNvPr>
          <p:cNvSpPr txBox="1">
            <a:spLocks/>
          </p:cNvSpPr>
          <p:nvPr/>
        </p:nvSpPr>
        <p:spPr bwMode="auto">
          <a:xfrm>
            <a:off x="18469369" y="5160473"/>
            <a:ext cx="1080000" cy="697442"/>
          </a:xfrm>
          <a:prstGeom prst="roundRect">
            <a:avLst>
              <a:gd name="adj" fmla="val 31324"/>
            </a:avLst>
          </a:prstGeom>
          <a:solidFill>
            <a:schemeClr val="accent2"/>
          </a:solidFill>
        </p:spPr>
        <p:txBody>
          <a:bodyPr wrap="none" lIns="90000" tIns="46800" rIns="90000" bIns="46800" anchor="ctr">
            <a:noAutofit/>
          </a:bodyPr>
          <a:lstStyle>
            <a:lvl1pPr marL="0" indent="0" algn="ctr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 spc="0">
                <a:solidFill>
                  <a:schemeClr val="tx2"/>
                </a:solidFill>
                <a:latin typeface="YS Geo Regular" pitchFamily="2" charset="77"/>
                <a:ea typeface="+mn-ea"/>
                <a:cs typeface="YS Geo Regular" pitchFamily="2" charset="77"/>
              </a:defRPr>
            </a:lvl1pPr>
            <a:lvl2pPr marL="36" marR="0" indent="0" algn="l" defTabSz="190790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Arial Unicode MS"/>
              <a:buNone/>
              <a:defRPr sz="40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2pPr>
            <a:lvl3pPr marL="461237" marR="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3pPr>
            <a:lvl4pPr marL="1080000" indent="-45720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System Font Regular"/>
              <a:buChar char="−"/>
              <a:defRPr sz="3200" b="0" i="0">
                <a:solidFill>
                  <a:schemeClr val="bg1"/>
                </a:solidFill>
                <a:latin typeface="YS Geo Regular"/>
                <a:ea typeface="+mn-ea"/>
                <a:cs typeface="YS Geo Regular"/>
              </a:defRPr>
            </a:lvl4pPr>
            <a:lvl5pPr marL="0" indent="0" algn="l" defTabSz="182861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Tx/>
              <a:buNone/>
              <a:defRPr sz="3200" b="0" i="0">
                <a:solidFill>
                  <a:srgbClr val="250400"/>
                </a:solidFill>
                <a:latin typeface="YS Geo Regular"/>
                <a:ea typeface="+mn-ea"/>
                <a:cs typeface="YS Geo Regular"/>
              </a:defRPr>
            </a:lvl5pPr>
            <a:lvl6pPr marL="5028699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04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075149710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">
  <a:themeElements>
    <a:clrScheme name="Custom 55">
      <a:dk1>
        <a:srgbClr val="101010"/>
      </a:dk1>
      <a:lt1>
        <a:srgbClr val="FFFFFF"/>
      </a:lt1>
      <a:dk2>
        <a:srgbClr val="000000"/>
      </a:dk2>
      <a:lt2>
        <a:srgbClr val="FFFFFF"/>
      </a:lt2>
      <a:accent1>
        <a:srgbClr val="FF4112"/>
      </a:accent1>
      <a:accent2>
        <a:srgbClr val="FFDD40"/>
      </a:accent2>
      <a:accent3>
        <a:srgbClr val="19BA33"/>
      </a:accent3>
      <a:accent4>
        <a:srgbClr val="8989FF"/>
      </a:accent4>
      <a:accent5>
        <a:srgbClr val="00ADFF"/>
      </a:accent5>
      <a:accent6>
        <a:srgbClr val="FD70CF"/>
      </a:accent6>
      <a:hlink>
        <a:srgbClr val="000000"/>
      </a:hlink>
      <a:folHlink>
        <a:srgbClr val="000000"/>
      </a:folHlink>
    </a:clrScheme>
    <a:fontScheme name="YS">
      <a:majorFont>
        <a:latin typeface="YS Display Cond Black"/>
        <a:ea typeface="Arial"/>
        <a:cs typeface="Arial"/>
      </a:majorFont>
      <a:minorFont>
        <a:latin typeface="YS Text Light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1750" cap="sq" cmpd="sng">
          <a:solidFill>
            <a:schemeClr val="tx1"/>
          </a:solidFill>
          <a:prstDash val="solid"/>
          <a:bevel/>
          <a:headEnd type="oval" w="med" len="med"/>
          <a:tailEnd type="triangle" w="med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4112"/>
      </a:accent1>
      <a:accent2>
        <a:srgbClr val="FFDD40"/>
      </a:accent2>
      <a:accent3>
        <a:srgbClr val="19BA33"/>
      </a:accent3>
      <a:accent4>
        <a:srgbClr val="8989FF"/>
      </a:accent4>
      <a:accent5>
        <a:srgbClr val="00ADFF"/>
      </a:accent5>
      <a:accent6>
        <a:srgbClr val="FD70C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4112"/>
      </a:accent1>
      <a:accent2>
        <a:srgbClr val="FFDD40"/>
      </a:accent2>
      <a:accent3>
        <a:srgbClr val="19BA33"/>
      </a:accent3>
      <a:accent4>
        <a:srgbClr val="8989FF"/>
      </a:accent4>
      <a:accent5>
        <a:srgbClr val="00ADFF"/>
      </a:accent5>
      <a:accent6>
        <a:srgbClr val="FD70C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4112"/>
      </a:accent1>
      <a:accent2>
        <a:srgbClr val="FFDD40"/>
      </a:accent2>
      <a:accent3>
        <a:srgbClr val="19BA33"/>
      </a:accent3>
      <a:accent4>
        <a:srgbClr val="8989FF"/>
      </a:accent4>
      <a:accent5>
        <a:srgbClr val="00ADFF"/>
      </a:accent5>
      <a:accent6>
        <a:srgbClr val="FD70C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2499</Words>
  <Application>Microsoft Macintosh PowerPoint</Application>
  <DocSecurity>0</DocSecurity>
  <PresentationFormat>Custom</PresentationFormat>
  <Paragraphs>556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Wingdings</vt:lpstr>
      <vt:lpstr>Aptos</vt:lpstr>
      <vt:lpstr>YS Text Wide</vt:lpstr>
      <vt:lpstr>Times New Roman</vt:lpstr>
      <vt:lpstr>Arial</vt:lpstr>
      <vt:lpstr>Courier New</vt:lpstr>
      <vt:lpstr>YS Geo Regular</vt:lpstr>
      <vt:lpstr>Arial Unicode MS</vt:lpstr>
      <vt:lpstr>System Font Regular</vt:lpstr>
      <vt:lpstr>Ubuntu Mono</vt:lpstr>
      <vt:lpstr>Symbol</vt:lpstr>
      <vt:lpstr>YS Geo Medium</vt:lpstr>
      <vt:lpstr>Yandex</vt:lpstr>
      <vt:lpstr>1_Office Theme</vt:lpstr>
      <vt:lpstr>11_Office Theme</vt:lpstr>
      <vt:lpstr>12_Office Theme</vt:lpstr>
      <vt:lpstr>PowerPoint Presentation</vt:lpstr>
      <vt:lpstr>PowerPoint Presentation</vt:lpstr>
      <vt:lpstr>о чём поговорим</vt:lpstr>
      <vt:lpstr>PowerPoint Presentation</vt:lpstr>
      <vt:lpstr>что было в компании  на начало проекта</vt:lpstr>
      <vt:lpstr>что было в компании  на начало проекта</vt:lpstr>
      <vt:lpstr>что было в компании  на начало проекта</vt:lpstr>
      <vt:lpstr>что было в компании  на начало проекта</vt:lpstr>
      <vt:lpstr>что было в компании  на начало проекта</vt:lpstr>
      <vt:lpstr>что было в мире  на начало проекта</vt:lpstr>
      <vt:lpstr>что было в мире  на начало проекта</vt:lpstr>
      <vt:lpstr>что было в мире  на начало проекта</vt:lpstr>
      <vt:lpstr>что было в мире  на начало проекта</vt:lpstr>
      <vt:lpstr>что было в мире  на начало проекта</vt:lpstr>
      <vt:lpstr>C++, простота, production-oriented</vt:lpstr>
      <vt:lpstr>PowerPoint Presentation</vt:lpstr>
      <vt:lpstr>PowerPoint Presentation</vt:lpstr>
      <vt:lpstr>PowerPoint Presentation</vt:lpstr>
      <vt:lpstr>PowerPoint Presentation</vt:lpstr>
      <vt:lpstr>callback hell</vt:lpstr>
      <vt:lpstr>callback hell</vt:lpstr>
      <vt:lpstr>callback hell</vt:lpstr>
      <vt:lpstr>50-летняя идея</vt:lpstr>
      <vt:lpstr>coroutines stackless</vt:lpstr>
      <vt:lpstr>coroutines stackless</vt:lpstr>
      <vt:lpstr>coroutines stackless</vt:lpstr>
      <vt:lpstr>50-летняя идея без поддержки компилятора</vt:lpstr>
      <vt:lpstr>coroutines stackfull</vt:lpstr>
      <vt:lpstr>coroutines stackless</vt:lpstr>
      <vt:lpstr>coroutines stackfull</vt:lpstr>
      <vt:lpstr>GC?</vt:lpstr>
      <vt:lpstr>garbage collector</vt:lpstr>
      <vt:lpstr>garbage collector</vt:lpstr>
      <vt:lpstr>reflection  or codegen?</vt:lpstr>
      <vt:lpstr>reflection or codegen</vt:lpstr>
      <vt:lpstr>reflection or codegen</vt:lpstr>
      <vt:lpstr>что мы ещё  добавили</vt:lpstr>
      <vt:lpstr>что мы ещё  добавили</vt:lpstr>
      <vt:lpstr>что мы ещё  добавили</vt:lpstr>
      <vt:lpstr>что мы ещё  добавили</vt:lpstr>
      <vt:lpstr>что мы ещё  добавили</vt:lpstr>
      <vt:lpstr>что мы ещё  добавили</vt:lpstr>
      <vt:lpstr>что мы ещё  добавили</vt:lpstr>
      <vt:lpstr>userver</vt:lpstr>
      <vt:lpstr>почти Go</vt:lpstr>
      <vt:lpstr>достаточно ли этого для прода? </vt:lpstr>
      <vt:lpstr>делаем троллейбус «блестящим» </vt:lpstr>
      <vt:lpstr>PowerPoint Presentation</vt:lpstr>
      <vt:lpstr>PowerPoint Presentation</vt:lpstr>
      <vt:lpstr>PowerPoint Presentation</vt:lpstr>
      <vt:lpstr>что мы ещё  добавили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выводы</vt:lpstr>
      <vt:lpstr>выводы</vt:lpstr>
      <vt:lpstr>PowerPoint Presentation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Андронова Ксения Сергеевна</cp:lastModifiedBy>
  <cp:revision>234</cp:revision>
  <dcterms:created xsi:type="dcterms:W3CDTF">2014-09-09T08:22:07Z</dcterms:created>
  <dcterms:modified xsi:type="dcterms:W3CDTF">2025-10-21T14:56:34Z</dcterms:modified>
  <cp:category>presentation technology</cp:category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d5c4f4-7a29-4385-b7a5-afbe2154ae6f_Enabled">
    <vt:lpwstr>true</vt:lpwstr>
  </property>
  <property fmtid="{D5CDD505-2E9C-101B-9397-08002B2CF9AE}" pid="3" name="MSIP_Label_b0d5c4f4-7a29-4385-b7a5-afbe2154ae6f_SetDate">
    <vt:lpwstr>2021-12-23T14:36:27Z</vt:lpwstr>
  </property>
  <property fmtid="{D5CDD505-2E9C-101B-9397-08002B2CF9AE}" pid="4" name="MSIP_Label_b0d5c4f4-7a29-4385-b7a5-afbe2154ae6f_Method">
    <vt:lpwstr>Standard</vt:lpwstr>
  </property>
  <property fmtid="{D5CDD505-2E9C-101B-9397-08002B2CF9AE}" pid="5" name="MSIP_Label_b0d5c4f4-7a29-4385-b7a5-afbe2154ae6f_Name">
    <vt:lpwstr>Confidential</vt:lpwstr>
  </property>
  <property fmtid="{D5CDD505-2E9C-101B-9397-08002B2CF9AE}" pid="6" name="MSIP_Label_b0d5c4f4-7a29-4385-b7a5-afbe2154ae6f_SiteId">
    <vt:lpwstr>2dfb2f0b-4d21-4268-9559-72926144c918</vt:lpwstr>
  </property>
  <property fmtid="{D5CDD505-2E9C-101B-9397-08002B2CF9AE}" pid="7" name="MSIP_Label_b0d5c4f4-7a29-4385-b7a5-afbe2154ae6f_ActionId">
    <vt:lpwstr>489d8dcf-cfb1-4b91-a499-a8cf7f3c4a0e</vt:lpwstr>
  </property>
  <property fmtid="{D5CDD505-2E9C-101B-9397-08002B2CF9AE}" pid="8" name="MSIP_Label_b0d5c4f4-7a29-4385-b7a5-afbe2154ae6f_ContentBits">
    <vt:lpwstr>0</vt:lpwstr>
  </property>
  <property fmtid="{D5CDD505-2E9C-101B-9397-08002B2CF9AE}" pid="9" name="bcgClassification">
    <vt:lpwstr>bcgConfidential</vt:lpwstr>
  </property>
</Properties>
</file>